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BC44A740" ContentType="image/png"/>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22" r:id="rId2"/>
    <p:sldMasterId id="2147483752" r:id="rId3"/>
    <p:sldMasterId id="2147483771" r:id="rId4"/>
    <p:sldMasterId id="2147483788" r:id="rId5"/>
    <p:sldMasterId id="2147483823" r:id="rId6"/>
    <p:sldMasterId id="2147483867" r:id="rId7"/>
    <p:sldMasterId id="2147483904" r:id="rId8"/>
    <p:sldMasterId id="2147483911" r:id="rId9"/>
    <p:sldMasterId id="2147483946" r:id="rId10"/>
    <p:sldMasterId id="2147483955" r:id="rId11"/>
  </p:sldMasterIdLst>
  <p:notesMasterIdLst>
    <p:notesMasterId r:id="rId33"/>
  </p:notesMasterIdLst>
  <p:sldIdLst>
    <p:sldId id="280" r:id="rId12"/>
    <p:sldId id="281" r:id="rId13"/>
    <p:sldId id="303" r:id="rId14"/>
    <p:sldId id="283" r:id="rId15"/>
    <p:sldId id="284" r:id="rId16"/>
    <p:sldId id="285" r:id="rId17"/>
    <p:sldId id="286"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3" autoAdjust="0"/>
    <p:restoredTop sz="94216" autoAdjust="0"/>
  </p:normalViewPr>
  <p:slideViewPr>
    <p:cSldViewPr snapToGrid="0">
      <p:cViewPr varScale="1">
        <p:scale>
          <a:sx n="75" d="100"/>
          <a:sy n="75" d="100"/>
        </p:scale>
        <p:origin x="7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t>
        <a:bodyPr/>
        <a:lstStyle/>
        <a:p>
          <a:endParaRPr lang="en-US"/>
        </a:p>
      </dgm:t>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t>
        <a:bodyPr/>
        <a:lstStyle/>
        <a:p>
          <a:endParaRPr lang="en-US"/>
        </a:p>
      </dgm:t>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t>
        <a:bodyPr/>
        <a:lstStyle/>
        <a:p>
          <a:endParaRPr lang="en-US"/>
        </a:p>
      </dgm:t>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t>
        <a:bodyPr/>
        <a:lstStyle/>
        <a:p>
          <a:endParaRPr lang="en-US"/>
        </a:p>
      </dgm:t>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t>
        <a:bodyPr/>
        <a:lstStyle/>
        <a:p>
          <a:endParaRPr lang="en-US"/>
        </a:p>
      </dgm:t>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t>
        <a:bodyPr/>
        <a:lstStyle/>
        <a:p>
          <a:endParaRPr lang="en-US"/>
        </a:p>
      </dgm:t>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t>
        <a:bodyPr/>
        <a:lstStyle/>
        <a:p>
          <a:endParaRPr lang="en-US"/>
        </a:p>
      </dgm:t>
    </dgm:pt>
  </dgm:ptLst>
  <dgm:cxnLst>
    <dgm:cxn modelId="{645CDCE4-551B-44E7-8F80-4508BF30A52F}" srcId="{69B51F39-3B47-48B7-92EB-29E466F800B8}" destId="{61D15527-5E73-453D-90DC-E7ECE35AF174}" srcOrd="1" destOrd="0" parTransId="{2169D7AD-9F62-4AA9-A4AE-CD0EABD6D227}" sibTransId="{8BB6A7F2-ED2B-4008-95CF-1D1E011586D7}"/>
    <dgm:cxn modelId="{1ED92850-122A-4245-87B4-0F378643B32D}" type="presOf" srcId="{EA2EDCA3-422C-4955-A76F-9674508B325C}" destId="{7879BA2E-6071-493E-B298-947188667C8F}" srcOrd="0" destOrd="0" presId="urn:microsoft.com/office/officeart/2008/layout/VerticalAccentList"/>
    <dgm:cxn modelId="{EA5ADE2C-BA88-46AF-9E9E-9A2E769DA621}" type="presOf" srcId="{D18A5AE1-BA17-4C86-8856-730D8F8EFABB}" destId="{BCDF6F4A-81DF-4A84-B5F9-8A911F18A7DB}" srcOrd="0" destOrd="0" presId="urn:microsoft.com/office/officeart/2008/layout/VerticalAccentList"/>
    <dgm:cxn modelId="{4EB9EF37-BB80-481C-B03C-D912F5860FAF}" type="presOf" srcId="{C8286615-1483-45E1-A7DD-2B78139E3B02}" destId="{6430F9DE-B067-4A84-A657-C1F37252AF82}"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FA8F7DA2-2F2D-4888-810E-A75A8615E216}" type="presOf" srcId="{61D15527-5E73-453D-90DC-E7ECE35AF174}" destId="{6430F9DE-B067-4A84-A657-C1F37252AF82}" srcOrd="0" destOrd="1" presId="urn:microsoft.com/office/officeart/2008/layout/VerticalAccentList"/>
    <dgm:cxn modelId="{DEA0849F-BEF1-4A33-BA39-25407DDD737C}" type="presOf" srcId="{69B51F39-3B47-48B7-92EB-29E466F800B8}" destId="{1096B1FD-8681-4CCE-9BE7-0108F6F867B6}" srcOrd="0" destOrd="0" presId="urn:microsoft.com/office/officeart/2008/layout/VerticalAccentList"/>
    <dgm:cxn modelId="{B2003CBA-B996-489D-A5C1-66DFB3CEE7BB}" srcId="{A0E81277-C995-4559-9C7C-B76474E6D488}" destId="{69B51F39-3B47-48B7-92EB-29E466F800B8}" srcOrd="0" destOrd="0" parTransId="{5AE9D5D5-76FC-439A-9AE4-5BC388489496}" sibTransId="{58C309A8-9467-49EF-8BBB-5C70CFFD842E}"/>
    <dgm:cxn modelId="{93161A78-22E1-42FD-8BCF-93A39F8EE16E}" type="presOf" srcId="{14D8AC8A-33C5-44A3-B5BF-78609834B86C}" destId="{1750DEA6-1349-4773-8D83-7B0686008CCB}" srcOrd="0" destOrd="0" presId="urn:microsoft.com/office/officeart/2008/layout/VerticalAccentList"/>
    <dgm:cxn modelId="{2470C310-2B8A-4EA5-9F24-3E151EFFB73F}" type="presOf" srcId="{A0E81277-C995-4559-9C7C-B76474E6D488}" destId="{F2E65024-7ED2-4DDF-8FE2-F24BE255E80C}"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D30EE9B7-B223-47D8-908E-27F2112DD0C9}" type="presOf" srcId="{5A8F2EBC-85E6-4CFB-A5D6-B5C6E38FF2D0}" destId="{75C65DA6-CD6F-41DA-9528-0164593EB2E9}"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EECFBC1-6445-4E4A-A84D-FD28AC3798BE}" srcId="{69B51F39-3B47-48B7-92EB-29E466F800B8}" destId="{C8286615-1483-45E1-A7DD-2B78139E3B02}" srcOrd="0" destOrd="0" parTransId="{1C35EB20-526B-442D-82F1-F138A77AF665}" sibTransId="{4602EDAA-BEEE-4E5C-9564-DEFA69CCA61E}"/>
    <dgm:cxn modelId="{456CBB37-C338-4A85-B203-C1EF07C1E29B}" srcId="{EA2EDCA3-422C-4955-A76F-9674508B325C}" destId="{D18A5AE1-BA17-4C86-8856-730D8F8EFABB}" srcOrd="0" destOrd="0" parTransId="{2E6CC550-1627-4A0F-960C-7BA102A368CE}" sibTransId="{F8D2A6F7-DB75-4E5E-AD52-95A209783E71}"/>
    <dgm:cxn modelId="{F93AD646-8BF8-4376-AB8D-139BF5F5DC88}" type="presParOf" srcId="{F2E65024-7ED2-4DDF-8FE2-F24BE255E80C}" destId="{6C953D64-5C21-4858-A2CD-C68B469B68DA}" srcOrd="0" destOrd="0" presId="urn:microsoft.com/office/officeart/2008/layout/VerticalAccentList"/>
    <dgm:cxn modelId="{15A0ED8D-8662-4846-B8F8-6649EA26AD21}" type="presParOf" srcId="{6C953D64-5C21-4858-A2CD-C68B469B68DA}" destId="{1096B1FD-8681-4CCE-9BE7-0108F6F867B6}" srcOrd="0" destOrd="0" presId="urn:microsoft.com/office/officeart/2008/layout/VerticalAccentList"/>
    <dgm:cxn modelId="{5CAB4CEC-03D3-4A42-840E-6F529C3E817C}" type="presParOf" srcId="{F2E65024-7ED2-4DDF-8FE2-F24BE255E80C}" destId="{48CF5DD6-2EA6-4F61-A72F-70046AC39D12}" srcOrd="1" destOrd="0" presId="urn:microsoft.com/office/officeart/2008/layout/VerticalAccentList"/>
    <dgm:cxn modelId="{433F35E1-EC8E-4856-9B1D-C67A045202DC}" type="presParOf" srcId="{48CF5DD6-2EA6-4F61-A72F-70046AC39D12}" destId="{697BCE78-AE2E-443B-9DE2-18680639DF30}" srcOrd="0" destOrd="0" presId="urn:microsoft.com/office/officeart/2008/layout/VerticalAccentList"/>
    <dgm:cxn modelId="{1E3B250B-25DE-425E-A1A4-99EA8EF3A38F}" type="presParOf" srcId="{48CF5DD6-2EA6-4F61-A72F-70046AC39D12}" destId="{FB5F67B4-7FBB-46AF-90E1-70B885F9B1A0}" srcOrd="1" destOrd="0" presId="urn:microsoft.com/office/officeart/2008/layout/VerticalAccentList"/>
    <dgm:cxn modelId="{9463A3F8-FF6D-43C1-9288-C93971D636E1}" type="presParOf" srcId="{48CF5DD6-2EA6-4F61-A72F-70046AC39D12}" destId="{8307738E-306A-4730-A007-084DF385F3FF}" srcOrd="2" destOrd="0" presId="urn:microsoft.com/office/officeart/2008/layout/VerticalAccentList"/>
    <dgm:cxn modelId="{72D6CE47-3AA2-4812-9424-608918BBCFEF}" type="presParOf" srcId="{48CF5DD6-2EA6-4F61-A72F-70046AC39D12}" destId="{23CE8E51-E416-45BB-A560-660D53F17696}" srcOrd="3" destOrd="0" presId="urn:microsoft.com/office/officeart/2008/layout/VerticalAccentList"/>
    <dgm:cxn modelId="{DAC3C2E8-03C0-4B73-9C87-90A50F360925}" type="presParOf" srcId="{48CF5DD6-2EA6-4F61-A72F-70046AC39D12}" destId="{8EB562CC-BFA3-43A6-803F-9A1F56EBA880}" srcOrd="4" destOrd="0" presId="urn:microsoft.com/office/officeart/2008/layout/VerticalAccentList"/>
    <dgm:cxn modelId="{DBFE5245-9AAE-45E7-8143-0282989C2C89}" type="presParOf" srcId="{48CF5DD6-2EA6-4F61-A72F-70046AC39D12}" destId="{ECAEAB1E-494D-470E-A80F-9C13B690092D}" srcOrd="5" destOrd="0" presId="urn:microsoft.com/office/officeart/2008/layout/VerticalAccentList"/>
    <dgm:cxn modelId="{5BD12295-D092-45E8-8347-C366BA943A22}" type="presParOf" srcId="{48CF5DD6-2EA6-4F61-A72F-70046AC39D12}" destId="{5FD98E53-203C-4FF7-82C6-F58DA8574E4F}" srcOrd="6" destOrd="0" presId="urn:microsoft.com/office/officeart/2008/layout/VerticalAccentList"/>
    <dgm:cxn modelId="{F6E495CE-66B0-46E6-8CA3-E9EFA55E0C6F}" type="presParOf" srcId="{48CF5DD6-2EA6-4F61-A72F-70046AC39D12}" destId="{6430F9DE-B067-4A84-A657-C1F37252AF82}" srcOrd="7" destOrd="0" presId="urn:microsoft.com/office/officeart/2008/layout/VerticalAccentList"/>
    <dgm:cxn modelId="{9B6D3E6A-BD7C-4E01-9B8C-F4A84B3968A1}" type="presParOf" srcId="{F2E65024-7ED2-4DDF-8FE2-F24BE255E80C}" destId="{D180B4AE-2C4C-4FB6-92D4-E08EDE42E5D5}" srcOrd="2" destOrd="0" presId="urn:microsoft.com/office/officeart/2008/layout/VerticalAccentList"/>
    <dgm:cxn modelId="{A9A931F2-4A01-4D01-894E-8C4394BB3F02}" type="presParOf" srcId="{F2E65024-7ED2-4DDF-8FE2-F24BE255E80C}" destId="{E37C0367-9C02-4AD4-BD8C-CDDD728122AC}" srcOrd="3" destOrd="0" presId="urn:microsoft.com/office/officeart/2008/layout/VerticalAccentList"/>
    <dgm:cxn modelId="{F8B2E494-87E4-415A-A3CF-68D6DB038A5F}" type="presParOf" srcId="{E37C0367-9C02-4AD4-BD8C-CDDD728122AC}" destId="{7879BA2E-6071-493E-B298-947188667C8F}" srcOrd="0" destOrd="0" presId="urn:microsoft.com/office/officeart/2008/layout/VerticalAccentList"/>
    <dgm:cxn modelId="{FB0FE48F-A382-4DA3-A927-DE5D409B55BF}" type="presParOf" srcId="{F2E65024-7ED2-4DDF-8FE2-F24BE255E80C}" destId="{96004038-6C8D-4969-BA27-68E6A4709FDE}" srcOrd="4" destOrd="0" presId="urn:microsoft.com/office/officeart/2008/layout/VerticalAccentList"/>
    <dgm:cxn modelId="{5E550555-F0C9-4E7B-83E2-419EC3960F93}" type="presParOf" srcId="{96004038-6C8D-4969-BA27-68E6A4709FDE}" destId="{DED14C54-3C21-478E-813A-755AD321E72B}" srcOrd="0" destOrd="0" presId="urn:microsoft.com/office/officeart/2008/layout/VerticalAccentList"/>
    <dgm:cxn modelId="{6EA91894-52BC-48EB-8F92-2BD182950E81}" type="presParOf" srcId="{96004038-6C8D-4969-BA27-68E6A4709FDE}" destId="{C31A6627-3921-4A2D-8661-4DE372666C87}" srcOrd="1" destOrd="0" presId="urn:microsoft.com/office/officeart/2008/layout/VerticalAccentList"/>
    <dgm:cxn modelId="{00200294-38AF-41E4-9430-324AA88D5D68}" type="presParOf" srcId="{96004038-6C8D-4969-BA27-68E6A4709FDE}" destId="{9764ABBE-3EF0-4A1D-B1C4-6C93806C5F4F}" srcOrd="2" destOrd="0" presId="urn:microsoft.com/office/officeart/2008/layout/VerticalAccentList"/>
    <dgm:cxn modelId="{333C6BC2-7B53-4372-A083-0B781C1244F3}" type="presParOf" srcId="{96004038-6C8D-4969-BA27-68E6A4709FDE}" destId="{F943E8BD-E77A-452D-B80B-55A5789CB422}" srcOrd="3" destOrd="0" presId="urn:microsoft.com/office/officeart/2008/layout/VerticalAccentList"/>
    <dgm:cxn modelId="{F60D4A7E-8005-4C51-84FC-41ABE0F040DF}" type="presParOf" srcId="{96004038-6C8D-4969-BA27-68E6A4709FDE}" destId="{C29948BC-4792-44BB-A348-E696F901916A}" srcOrd="4" destOrd="0" presId="urn:microsoft.com/office/officeart/2008/layout/VerticalAccentList"/>
    <dgm:cxn modelId="{5B8602F0-D166-4AC0-9B7B-2BA517F70E33}" type="presParOf" srcId="{96004038-6C8D-4969-BA27-68E6A4709FDE}" destId="{CAA4DF37-FA78-4AB3-AB6B-B4E143DCF66F}" srcOrd="5" destOrd="0" presId="urn:microsoft.com/office/officeart/2008/layout/VerticalAccentList"/>
    <dgm:cxn modelId="{5D6B2756-E796-4993-9EEF-6EBC73960579}" type="presParOf" srcId="{96004038-6C8D-4969-BA27-68E6A4709FDE}" destId="{FE5A660D-7DC7-4EE0-B8EF-640A2AD33F22}" srcOrd="6" destOrd="0" presId="urn:microsoft.com/office/officeart/2008/layout/VerticalAccentList"/>
    <dgm:cxn modelId="{E7B9F64E-4B5E-4933-B98B-AE93049736E5}" type="presParOf" srcId="{96004038-6C8D-4969-BA27-68E6A4709FDE}" destId="{BCDF6F4A-81DF-4A84-B5F9-8A911F18A7DB}" srcOrd="7" destOrd="0" presId="urn:microsoft.com/office/officeart/2008/layout/VerticalAccentList"/>
    <dgm:cxn modelId="{937C505E-A86E-413E-BB6C-9A6EE9DC8380}" type="presParOf" srcId="{F2E65024-7ED2-4DDF-8FE2-F24BE255E80C}" destId="{ECF4BD3F-D3E2-412F-AA5A-2C549F9F2C16}" srcOrd="5" destOrd="0" presId="urn:microsoft.com/office/officeart/2008/layout/VerticalAccentList"/>
    <dgm:cxn modelId="{74BEBC2C-D01E-4878-9310-50CAF2936205}" type="presParOf" srcId="{F2E65024-7ED2-4DDF-8FE2-F24BE255E80C}" destId="{7FD98923-305C-4B5F-A5EC-AD60CAEEEF67}" srcOrd="6" destOrd="0" presId="urn:microsoft.com/office/officeart/2008/layout/VerticalAccentList"/>
    <dgm:cxn modelId="{C58417D0-F8A1-4E0C-8857-1C87BAD032C4}" type="presParOf" srcId="{7FD98923-305C-4B5F-A5EC-AD60CAEEEF67}" destId="{1750DEA6-1349-4773-8D83-7B0686008CCB}" srcOrd="0" destOrd="0" presId="urn:microsoft.com/office/officeart/2008/layout/VerticalAccentList"/>
    <dgm:cxn modelId="{AC5FE3FB-2334-4E81-94B1-DA23D3CDF44D}" type="presParOf" srcId="{F2E65024-7ED2-4DDF-8FE2-F24BE255E80C}" destId="{98636034-8CA0-4ADE-BDC4-C0D8FE48C304}" srcOrd="7" destOrd="0" presId="urn:microsoft.com/office/officeart/2008/layout/VerticalAccentList"/>
    <dgm:cxn modelId="{AFA83F91-2F8D-43C4-BD29-30BE1F3B4991}" type="presParOf" srcId="{98636034-8CA0-4ADE-BDC4-C0D8FE48C304}" destId="{015A0644-3C96-4C98-962B-5D0471BF608E}" srcOrd="0" destOrd="0" presId="urn:microsoft.com/office/officeart/2008/layout/VerticalAccentList"/>
    <dgm:cxn modelId="{75C74CE4-132A-472A-9ACD-02936523E6C0}" type="presParOf" srcId="{98636034-8CA0-4ADE-BDC4-C0D8FE48C304}" destId="{F7C47965-CCA8-4055-A56D-36FA36F10495}" srcOrd="1" destOrd="0" presId="urn:microsoft.com/office/officeart/2008/layout/VerticalAccentList"/>
    <dgm:cxn modelId="{33D2774F-C48C-43C0-A85C-1016FF283E95}" type="presParOf" srcId="{98636034-8CA0-4ADE-BDC4-C0D8FE48C304}" destId="{45214177-EA78-487F-A042-51A83FA331D9}" srcOrd="2" destOrd="0" presId="urn:microsoft.com/office/officeart/2008/layout/VerticalAccentList"/>
    <dgm:cxn modelId="{EE86ED82-ECD5-46DE-8502-922732A4FA5A}" type="presParOf" srcId="{98636034-8CA0-4ADE-BDC4-C0D8FE48C304}" destId="{E370AF20-FED3-4585-9FB5-E15F7689A43F}" srcOrd="3" destOrd="0" presId="urn:microsoft.com/office/officeart/2008/layout/VerticalAccentList"/>
    <dgm:cxn modelId="{8AEDD39E-1A08-40E8-9E98-76CFCAC83371}" type="presParOf" srcId="{98636034-8CA0-4ADE-BDC4-C0D8FE48C304}" destId="{B0F91B8B-242D-43B8-8FE9-29EB22F913B3}" srcOrd="4" destOrd="0" presId="urn:microsoft.com/office/officeart/2008/layout/VerticalAccentList"/>
    <dgm:cxn modelId="{FBCEEE98-6B0D-4BAD-AEF8-00723F59D43E}" type="presParOf" srcId="{98636034-8CA0-4ADE-BDC4-C0D8FE48C304}" destId="{91D87061-10B0-4CD9-873D-0519C56E9BA3}" srcOrd="5" destOrd="0" presId="urn:microsoft.com/office/officeart/2008/layout/VerticalAccentList"/>
    <dgm:cxn modelId="{0ED038BE-3B4C-4E46-8F1E-A33F02C1341A}" type="presParOf" srcId="{98636034-8CA0-4ADE-BDC4-C0D8FE48C304}" destId="{D4A7A6B8-D189-412B-AC72-947AAFE51E12}" srcOrd="6" destOrd="0" presId="urn:microsoft.com/office/officeart/2008/layout/VerticalAccentList"/>
    <dgm:cxn modelId="{5C1BBBA3-A630-49F9-8949-A203E5F23561}"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t>
        <a:bodyPr/>
        <a:lstStyle/>
        <a:p>
          <a:endParaRPr lang="en-US"/>
        </a:p>
      </dgm:t>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t>
        <a:bodyPr/>
        <a:lstStyle/>
        <a:p>
          <a:endParaRPr lang="en-US"/>
        </a:p>
      </dgm:t>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t>
        <a:bodyPr/>
        <a:lstStyle/>
        <a:p>
          <a:endParaRPr lang="en-US"/>
        </a:p>
      </dgm:t>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t>
        <a:bodyPr/>
        <a:lstStyle/>
        <a:p>
          <a:endParaRPr lang="en-US"/>
        </a:p>
      </dgm:t>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t>
        <a:bodyPr/>
        <a:lstStyle/>
        <a:p>
          <a:endParaRPr lang="en-US"/>
        </a:p>
      </dgm:t>
    </dgm:pt>
  </dgm:ptLst>
  <dgm:cxnLst>
    <dgm:cxn modelId="{67195F65-91A8-4BE3-8B17-75C326A877B4}" srcId="{85DD6230-7E39-489F-B845-2144D2FB3186}" destId="{B555DA5C-EE45-4E3B-ADE8-1C1E1A54C064}" srcOrd="0" destOrd="0" parTransId="{3429BBDB-B226-4D65-8AA8-1CD1B7B3AD68}" sibTransId="{233C0419-6636-436A-A650-4B3A1BB2A6C4}"/>
    <dgm:cxn modelId="{B70CFBF6-C4EE-40C9-80BF-54C7C2B740FF}" srcId="{D464049D-740D-4FE9-A0DA-CD61A1FF4485}" destId="{34A06061-01B4-403F-A125-8B61A19991F0}" srcOrd="0" destOrd="0" parTransId="{4F75BB07-08BB-4C88-AB27-1F8EF16977B5}" sibTransId="{FC2F4421-D308-4C90-AB15-289A490FD40D}"/>
    <dgm:cxn modelId="{44562D8B-9B20-4413-BB73-54DC6A8FF952}"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77FCAAB7-D7D7-4F93-A8FA-A49FD69E902F}" type="presOf" srcId="{3E04A716-B106-4C88-ADD4-4F101E22C607}" destId="{CC29E4EB-DEC7-4A77-B8FD-8661E7B639E7}" srcOrd="0" destOrd="0" presId="urn:microsoft.com/office/officeart/2008/layout/VerticalAccentList"/>
    <dgm:cxn modelId="{A8FF8062-DBD3-473B-8C44-DE89ABE07A26}" type="presOf" srcId="{B555DA5C-EE45-4E3B-ADE8-1C1E1A54C064}" destId="{9E60AD78-2486-4FA6-A6D4-F802030DC906}" srcOrd="0" destOrd="0" presId="urn:microsoft.com/office/officeart/2008/layout/VerticalAccentList"/>
    <dgm:cxn modelId="{B54BA838-4DC7-4470-BFF6-ED6B1D6F2F4B}" type="presOf" srcId="{D464049D-740D-4FE9-A0DA-CD61A1FF4485}" destId="{4717A083-A6A1-4BE6-BB7C-9DF3EBC3E37E}" srcOrd="0" destOrd="0" presId="urn:microsoft.com/office/officeart/2008/layout/VerticalAccentList"/>
    <dgm:cxn modelId="{3A6A92C7-A9C1-4FC1-B2E6-B5355284FD19}" type="presOf" srcId="{85DD6230-7E39-489F-B845-2144D2FB3186}" destId="{E161D1FB-428E-4E87-809F-28ECDBB8395D}"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3282258B-F46B-4B53-AC54-EB68BF6FEC7A}" type="presParOf" srcId="{CC29E4EB-DEC7-4A77-B8FD-8661E7B639E7}" destId="{D6E2E65C-39E0-4F77-A052-4ADB6257BC6A}" srcOrd="0" destOrd="0" presId="urn:microsoft.com/office/officeart/2008/layout/VerticalAccentList"/>
    <dgm:cxn modelId="{1BAB1B87-AA2B-4EAD-9363-25BD75A497C3}" type="presParOf" srcId="{D6E2E65C-39E0-4F77-A052-4ADB6257BC6A}" destId="{4717A083-A6A1-4BE6-BB7C-9DF3EBC3E37E}" srcOrd="0" destOrd="0" presId="urn:microsoft.com/office/officeart/2008/layout/VerticalAccentList"/>
    <dgm:cxn modelId="{01F6F9C9-6A37-4B00-BEF7-5D1EC000D4D9}" type="presParOf" srcId="{CC29E4EB-DEC7-4A77-B8FD-8661E7B639E7}" destId="{0B66EACE-F5F7-46DF-BF62-0FE7794689BC}" srcOrd="1" destOrd="0" presId="urn:microsoft.com/office/officeart/2008/layout/VerticalAccentList"/>
    <dgm:cxn modelId="{6D39F7A8-2C53-412D-808F-BCAD7EE2932D}" type="presParOf" srcId="{0B66EACE-F5F7-46DF-BF62-0FE7794689BC}" destId="{51367107-8700-4A1B-B57E-EAECFB877859}" srcOrd="0" destOrd="0" presId="urn:microsoft.com/office/officeart/2008/layout/VerticalAccentList"/>
    <dgm:cxn modelId="{17AB1547-011D-466F-A97A-1B7DFD200B95}" type="presParOf" srcId="{0B66EACE-F5F7-46DF-BF62-0FE7794689BC}" destId="{EE0AB3AA-D3AB-48E1-9321-A3137B8D322E}" srcOrd="1" destOrd="0" presId="urn:microsoft.com/office/officeart/2008/layout/VerticalAccentList"/>
    <dgm:cxn modelId="{B5D06D84-1199-446E-B40C-937DFDF7CD71}" type="presParOf" srcId="{0B66EACE-F5F7-46DF-BF62-0FE7794689BC}" destId="{9329C696-5B71-4928-A272-8948028E97E5}" srcOrd="2" destOrd="0" presId="urn:microsoft.com/office/officeart/2008/layout/VerticalAccentList"/>
    <dgm:cxn modelId="{0316D8C8-7711-41FD-B77B-A8B14A9640C6}" type="presParOf" srcId="{0B66EACE-F5F7-46DF-BF62-0FE7794689BC}" destId="{38B69B3D-B02E-4121-82C7-F0C86715384C}" srcOrd="3" destOrd="0" presId="urn:microsoft.com/office/officeart/2008/layout/VerticalAccentList"/>
    <dgm:cxn modelId="{F333929D-6804-4F25-B6C2-7CA99BCAB848}" type="presParOf" srcId="{0B66EACE-F5F7-46DF-BF62-0FE7794689BC}" destId="{F924661F-8EEB-4E1B-A452-D985D6D04D0A}" srcOrd="4" destOrd="0" presId="urn:microsoft.com/office/officeart/2008/layout/VerticalAccentList"/>
    <dgm:cxn modelId="{5FA1B3EC-CD1B-4FFD-A791-6A60EC559AC2}" type="presParOf" srcId="{0B66EACE-F5F7-46DF-BF62-0FE7794689BC}" destId="{C98C52F9-726D-4807-ABED-4E29C1B934C9}" srcOrd="5" destOrd="0" presId="urn:microsoft.com/office/officeart/2008/layout/VerticalAccentList"/>
    <dgm:cxn modelId="{97146E25-0E8F-4478-A037-4BA62E890B09}" type="presParOf" srcId="{0B66EACE-F5F7-46DF-BF62-0FE7794689BC}" destId="{B9A8AC12-3C04-42B5-B797-2F1380D76C01}" srcOrd="6" destOrd="0" presId="urn:microsoft.com/office/officeart/2008/layout/VerticalAccentList"/>
    <dgm:cxn modelId="{7683EDBF-96EE-4E45-BFB5-737FA6B40851}" type="presParOf" srcId="{0B66EACE-F5F7-46DF-BF62-0FE7794689BC}" destId="{A3321F54-D695-48CF-9C80-8D8D97947C77}" srcOrd="7" destOrd="0" presId="urn:microsoft.com/office/officeart/2008/layout/VerticalAccentList"/>
    <dgm:cxn modelId="{F35AB8D2-8C30-497F-B47A-90D3F3458B08}" type="presParOf" srcId="{CC29E4EB-DEC7-4A77-B8FD-8661E7B639E7}" destId="{E1950DB5-E116-45D3-A3B0-64971B3371F0}" srcOrd="2" destOrd="0" presId="urn:microsoft.com/office/officeart/2008/layout/VerticalAccentList"/>
    <dgm:cxn modelId="{0069B460-F6F6-46FC-9F7A-2ABE31277875}" type="presParOf" srcId="{CC29E4EB-DEC7-4A77-B8FD-8661E7B639E7}" destId="{6E714EE3-2865-4730-B93F-9B4A020450AA}" srcOrd="3" destOrd="0" presId="urn:microsoft.com/office/officeart/2008/layout/VerticalAccentList"/>
    <dgm:cxn modelId="{308AA142-AD8C-45B4-821D-7E0BE16F71E2}" type="presParOf" srcId="{6E714EE3-2865-4730-B93F-9B4A020450AA}" destId="{E161D1FB-428E-4E87-809F-28ECDBB8395D}" srcOrd="0" destOrd="0" presId="urn:microsoft.com/office/officeart/2008/layout/VerticalAccentList"/>
    <dgm:cxn modelId="{320E29C1-917B-4D0D-A00E-AC9B8F9B3BD4}" type="presParOf" srcId="{CC29E4EB-DEC7-4A77-B8FD-8661E7B639E7}" destId="{B9C14B77-D54E-44C7-A4AF-30BF7D561880}" srcOrd="4" destOrd="0" presId="urn:microsoft.com/office/officeart/2008/layout/VerticalAccentList"/>
    <dgm:cxn modelId="{B89CADB2-2E0A-4867-86D4-7BE2D358E182}" type="presParOf" srcId="{B9C14B77-D54E-44C7-A4AF-30BF7D561880}" destId="{3A2A1305-7A52-4FD4-9F5E-897035FC881F}" srcOrd="0" destOrd="0" presId="urn:microsoft.com/office/officeart/2008/layout/VerticalAccentList"/>
    <dgm:cxn modelId="{8F22532F-F3D8-4D94-AA5E-A77658DB2FDA}" type="presParOf" srcId="{B9C14B77-D54E-44C7-A4AF-30BF7D561880}" destId="{70D65ECC-FE53-4123-A18B-84F76B12E4C0}" srcOrd="1" destOrd="0" presId="urn:microsoft.com/office/officeart/2008/layout/VerticalAccentList"/>
    <dgm:cxn modelId="{3E782B28-AF0C-4922-AF5D-7C00FB1D8389}" type="presParOf" srcId="{B9C14B77-D54E-44C7-A4AF-30BF7D561880}" destId="{1C848B6A-2F2F-44B0-A09C-1E5B13D04672}" srcOrd="2" destOrd="0" presId="urn:microsoft.com/office/officeart/2008/layout/VerticalAccentList"/>
    <dgm:cxn modelId="{6331083C-7DEF-4D2B-99FD-27497B885B5D}" type="presParOf" srcId="{B9C14B77-D54E-44C7-A4AF-30BF7D561880}" destId="{6E5BAEEB-E1CF-40E4-9ED1-39B760C87CA8}" srcOrd="3" destOrd="0" presId="urn:microsoft.com/office/officeart/2008/layout/VerticalAccentList"/>
    <dgm:cxn modelId="{5EBE1CA2-EB7A-4D69-B2EF-BC3577AC5F85}" type="presParOf" srcId="{B9C14B77-D54E-44C7-A4AF-30BF7D561880}" destId="{AF33DC73-B11F-4ACE-BFF3-2270EBF01C95}" srcOrd="4" destOrd="0" presId="urn:microsoft.com/office/officeart/2008/layout/VerticalAccentList"/>
    <dgm:cxn modelId="{C3301EDF-EC1B-4D5A-9760-19558A8B58D4}" type="presParOf" srcId="{B9C14B77-D54E-44C7-A4AF-30BF7D561880}" destId="{8BEE9EF1-0C1A-4B48-B826-DB65676D1DFD}" srcOrd="5" destOrd="0" presId="urn:microsoft.com/office/officeart/2008/layout/VerticalAccentList"/>
    <dgm:cxn modelId="{257004FA-C13C-4707-A85C-9E844A18254A}" type="presParOf" srcId="{B9C14B77-D54E-44C7-A4AF-30BF7D561880}" destId="{15DBB07C-1792-42CF-BF62-030823DEF5D2}" srcOrd="6" destOrd="0" presId="urn:microsoft.com/office/officeart/2008/layout/VerticalAccentList"/>
    <dgm:cxn modelId="{30CAF256-4096-4CD1-AEBE-2E87BD5AC5DC}"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t>
        <a:bodyPr/>
        <a:lstStyle/>
        <a:p>
          <a:endParaRPr lang="en-US"/>
        </a:p>
      </dgm:t>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t>
        <a:bodyPr/>
        <a:lstStyle/>
        <a:p>
          <a:endParaRPr lang="en-US"/>
        </a:p>
      </dgm:t>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t>
        <a:bodyPr/>
        <a:lstStyle/>
        <a:p>
          <a:endParaRPr lang="en-US"/>
        </a:p>
      </dgm:t>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t>
        <a:bodyPr/>
        <a:lstStyle/>
        <a:p>
          <a:endParaRPr lang="en-US"/>
        </a:p>
      </dgm:t>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t>
        <a:bodyPr/>
        <a:lstStyle/>
        <a:p>
          <a:endParaRPr lang="en-US"/>
        </a:p>
      </dgm:t>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t>
        <a:bodyPr/>
        <a:lstStyle/>
        <a:p>
          <a:endParaRPr lang="en-US"/>
        </a:p>
      </dgm:t>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t>
        <a:bodyPr/>
        <a:lstStyle/>
        <a:p>
          <a:endParaRPr lang="en-US"/>
        </a:p>
      </dgm:t>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t>
        <a:bodyPr/>
        <a:lstStyle/>
        <a:p>
          <a:endParaRPr lang="en-US"/>
        </a:p>
      </dgm:t>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t>
        <a:bodyPr/>
        <a:lstStyle/>
        <a:p>
          <a:endParaRPr lang="en-US"/>
        </a:p>
      </dgm:t>
    </dgm:pt>
  </dgm:ptLst>
  <dgm:cxnLst>
    <dgm:cxn modelId="{9F7F76AE-9F17-4F3A-9747-4FE13C5AABEE}" srcId="{8AC4CBA8-E2CD-47D6-B027-D730DEDEE821}" destId="{CEB37AC2-AECD-4997-B05E-7FF31CAEC308}" srcOrd="0" destOrd="0" parTransId="{BBAA8A35-47B6-4E34-94BC-0A135961C797}" sibTransId="{446FEE1D-84E6-4E9C-A86D-042CE49606A4}"/>
    <dgm:cxn modelId="{35050068-B2A7-49CC-9449-208DB850ACBF}" srcId="{1D491E77-FA7E-4607-9D49-B7EFA02976DB}" destId="{E5B1F756-9FCC-4BB4-BECC-34CE4005FF03}" srcOrd="0" destOrd="0" parTransId="{3611B761-3252-4ABE-92E9-3707386656C6}" sibTransId="{0E5956E5-84DF-4328-B34F-BF4AF6BF68EB}"/>
    <dgm:cxn modelId="{8755A89C-1126-43C2-A232-56A6791F12EA}" type="presOf" srcId="{F19C5227-60FB-4070-8A1B-9FFED758FFC3}" destId="{D91ADDC0-7DD6-40BD-A435-6119E05C0184}" srcOrd="0" destOrd="0" presId="urn:microsoft.com/office/officeart/2008/layout/VerticalAccentList"/>
    <dgm:cxn modelId="{4C3B7453-09AF-4BFC-A128-65E190E020AC}" type="presOf" srcId="{1D491E77-FA7E-4607-9D49-B7EFA02976DB}" destId="{537C5C5C-27BB-4312-8A19-25E7DD9F1A62}" srcOrd="0" destOrd="0" presId="urn:microsoft.com/office/officeart/2008/layout/VerticalAccentList"/>
    <dgm:cxn modelId="{CEFAF6A1-4164-4CCB-8FAF-CE5C4AF82038}" srcId="{C1E66B2B-0469-4ADF-B8EE-9B52D1FC1C7A}" destId="{732E8814-6700-4088-9D4F-79D6EBFE85C8}" srcOrd="3" destOrd="0" parTransId="{8B9DA1FF-4074-44DF-85F3-C77545F2A4AE}" sibTransId="{CB4D2896-806E-4DEA-B7E5-B619E601BFA8}"/>
    <dgm:cxn modelId="{B497D373-785B-4371-ADCF-60066E2EEF69}" srcId="{C1E66B2B-0469-4ADF-B8EE-9B52D1FC1C7A}" destId="{3D578F43-43FF-4D19-B740-F6A581E0C8BE}" srcOrd="2" destOrd="0" parTransId="{B1DF630F-547B-4EED-AA02-BE2637267599}" sibTransId="{4F6E35F7-3B36-4589-9347-3402087CB7B5}"/>
    <dgm:cxn modelId="{856CE4AF-4604-45D2-BF35-7B4D838105B0}" type="presOf" srcId="{8AC4CBA8-E2CD-47D6-B027-D730DEDEE821}" destId="{9722DE8D-AF8E-48CB-BCFE-4B949D8CFB9B}" srcOrd="0" destOrd="0" presId="urn:microsoft.com/office/officeart/2008/layout/VerticalAccentList"/>
    <dgm:cxn modelId="{189B6251-515C-46E1-A8D4-B4DFD6C75FA0}" type="presOf" srcId="{424EF410-0D6D-4CAB-A09F-259FF6E93C90}" destId="{D9A8A92A-21B6-4EEF-9E0D-938E2818B0AB}" srcOrd="0" destOrd="0" presId="urn:microsoft.com/office/officeart/2008/layout/VerticalAccentList"/>
    <dgm:cxn modelId="{8FB91EDB-66FA-46FE-896E-BF35746E23AA}" type="presOf" srcId="{732E8814-6700-4088-9D4F-79D6EBFE85C8}" destId="{F4F5E702-F8AF-4476-A9BE-16E6B315C8D3}" srcOrd="0" destOrd="0" presId="urn:microsoft.com/office/officeart/2008/layout/VerticalAccentList"/>
    <dgm:cxn modelId="{2AA95DB5-949B-4B91-954D-DCC7A9D004A9}" srcId="{3D578F43-43FF-4D19-B740-F6A581E0C8BE}" destId="{F19C5227-60FB-4070-8A1B-9FFED758FFC3}" srcOrd="0" destOrd="0" parTransId="{1F9B5B3C-CF76-4BA7-B832-778EE1446896}" sibTransId="{30518D84-5DC1-424B-8C53-F5208825021D}"/>
    <dgm:cxn modelId="{0AE7CF7A-7101-426B-9CEE-301074C4C1EA}" type="presOf" srcId="{E5B1F756-9FCC-4BB4-BECC-34CE4005FF03}" destId="{8BC7CC22-1276-4B72-AF5D-7863C615290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3F301F6-EA5E-4651-B325-430FD660D0A4}" type="presOf" srcId="{C1E66B2B-0469-4ADF-B8EE-9B52D1FC1C7A}" destId="{D62BA736-8055-48B7-9AEE-1C38EEFD8D99}" srcOrd="0" destOrd="0" presId="urn:microsoft.com/office/officeart/2008/layout/VerticalAccentList"/>
    <dgm:cxn modelId="{B183A972-DE0A-45B1-803F-AC79135C5A7D}" type="presOf" srcId="{3D578F43-43FF-4D19-B740-F6A581E0C8BE}" destId="{33546F62-5B4D-463E-A629-8D7CB5443E0A}" srcOrd="0" destOrd="0" presId="urn:microsoft.com/office/officeart/2008/layout/VerticalAccentList"/>
    <dgm:cxn modelId="{133CF83D-620A-40AE-95A7-6CECB1FA96BF}" type="presOf" srcId="{CEB37AC2-AECD-4997-B05E-7FF31CAEC308}" destId="{538DE373-4C16-43BA-8630-85A0426EFAB9}" srcOrd="0" destOrd="0" presId="urn:microsoft.com/office/officeart/2008/layout/VerticalAccentList"/>
    <dgm:cxn modelId="{E45BB270-A3DC-4494-B9B8-27362430BE8E}" srcId="{C1E66B2B-0469-4ADF-B8EE-9B52D1FC1C7A}" destId="{8AC4CBA8-E2CD-47D6-B027-D730DEDEE821}" srcOrd="1" destOrd="0" parTransId="{AA41EB38-FA59-47E0-BFC6-CEB0E8F922CA}" sibTransId="{37DA1E38-AF83-411A-A978-A88E0A169C77}"/>
    <dgm:cxn modelId="{83100D7F-FAC8-4AD1-A07F-7C51F5EAF413}" srcId="{732E8814-6700-4088-9D4F-79D6EBFE85C8}" destId="{424EF410-0D6D-4CAB-A09F-259FF6E93C90}" srcOrd="0" destOrd="0" parTransId="{3B90BACB-D786-4972-BC60-54EED162A3DB}" sibTransId="{D88EE2D5-3A0C-4636-BAF4-9A7BE70ED44B}"/>
    <dgm:cxn modelId="{00156EA5-0FD3-407A-88B1-4004B1D78197}" type="presParOf" srcId="{D62BA736-8055-48B7-9AEE-1C38EEFD8D99}" destId="{5E6BBCDD-99C4-43A8-BA64-A56493F3455D}" srcOrd="0" destOrd="0" presId="urn:microsoft.com/office/officeart/2008/layout/VerticalAccentList"/>
    <dgm:cxn modelId="{31D6E781-5233-4098-B2F8-F78A34D4B9D4}" type="presParOf" srcId="{5E6BBCDD-99C4-43A8-BA64-A56493F3455D}" destId="{537C5C5C-27BB-4312-8A19-25E7DD9F1A62}" srcOrd="0" destOrd="0" presId="urn:microsoft.com/office/officeart/2008/layout/VerticalAccentList"/>
    <dgm:cxn modelId="{E99B926E-17D6-40B2-B4CC-990FA0FD5ECD}" type="presParOf" srcId="{D62BA736-8055-48B7-9AEE-1C38EEFD8D99}" destId="{E9AFA4A7-88B6-4239-9A6B-0B1261BA78A2}" srcOrd="1" destOrd="0" presId="urn:microsoft.com/office/officeart/2008/layout/VerticalAccentList"/>
    <dgm:cxn modelId="{AACEDD79-2F66-41E2-9B0F-4594F1B0AC6A}" type="presParOf" srcId="{E9AFA4A7-88B6-4239-9A6B-0B1261BA78A2}" destId="{85CEC161-112B-4CD9-BE2D-B800BE6F9038}" srcOrd="0" destOrd="0" presId="urn:microsoft.com/office/officeart/2008/layout/VerticalAccentList"/>
    <dgm:cxn modelId="{8E9A0941-2EFF-452E-9972-D782D52A5AD7}" type="presParOf" srcId="{E9AFA4A7-88B6-4239-9A6B-0B1261BA78A2}" destId="{4E4C55E2-1E3C-4A39-8B1E-B93E9CCFB6E4}" srcOrd="1" destOrd="0" presId="urn:microsoft.com/office/officeart/2008/layout/VerticalAccentList"/>
    <dgm:cxn modelId="{83C15049-7616-4D10-8237-08052FFF87CA}" type="presParOf" srcId="{E9AFA4A7-88B6-4239-9A6B-0B1261BA78A2}" destId="{1DC0FA92-24F1-416E-BEC8-2F209C65A5BB}" srcOrd="2" destOrd="0" presId="urn:microsoft.com/office/officeart/2008/layout/VerticalAccentList"/>
    <dgm:cxn modelId="{C6ED2DC5-3BC5-40A8-93FE-FEA81537E50E}" type="presParOf" srcId="{E9AFA4A7-88B6-4239-9A6B-0B1261BA78A2}" destId="{E8824CA5-4241-4D0C-94FE-2C33A7BAFD19}" srcOrd="3" destOrd="0" presId="urn:microsoft.com/office/officeart/2008/layout/VerticalAccentList"/>
    <dgm:cxn modelId="{DF15C7F2-CB1F-4C14-8539-E276D3043503}" type="presParOf" srcId="{E9AFA4A7-88B6-4239-9A6B-0B1261BA78A2}" destId="{3F5D18AE-98F0-4802-A2C0-CAC4475A9A66}" srcOrd="4" destOrd="0" presId="urn:microsoft.com/office/officeart/2008/layout/VerticalAccentList"/>
    <dgm:cxn modelId="{4537C298-61EE-4D79-B03D-E529368B91A5}" type="presParOf" srcId="{E9AFA4A7-88B6-4239-9A6B-0B1261BA78A2}" destId="{87A0C9B4-2717-4739-A556-BE89D380298C}" srcOrd="5" destOrd="0" presId="urn:microsoft.com/office/officeart/2008/layout/VerticalAccentList"/>
    <dgm:cxn modelId="{97C47674-5D6F-4A9D-9B88-A3A1B02F39E1}" type="presParOf" srcId="{E9AFA4A7-88B6-4239-9A6B-0B1261BA78A2}" destId="{48C04F5B-F05F-4623-8534-324141AD2F23}" srcOrd="6" destOrd="0" presId="urn:microsoft.com/office/officeart/2008/layout/VerticalAccentList"/>
    <dgm:cxn modelId="{93FEF9D8-0D0A-41FA-A22A-F568F31E955B}" type="presParOf" srcId="{E9AFA4A7-88B6-4239-9A6B-0B1261BA78A2}" destId="{8BC7CC22-1276-4B72-AF5D-7863C6152902}" srcOrd="7" destOrd="0" presId="urn:microsoft.com/office/officeart/2008/layout/VerticalAccentList"/>
    <dgm:cxn modelId="{DEAE1541-0E42-4CB3-9062-FB7D6D381A2B}" type="presParOf" srcId="{D62BA736-8055-48B7-9AEE-1C38EEFD8D99}" destId="{71586CC5-07FF-4CD1-BFA9-37F5D0DCAF05}" srcOrd="2" destOrd="0" presId="urn:microsoft.com/office/officeart/2008/layout/VerticalAccentList"/>
    <dgm:cxn modelId="{0EB82FA3-2CD1-481A-B9F9-3E92186A82ED}" type="presParOf" srcId="{D62BA736-8055-48B7-9AEE-1C38EEFD8D99}" destId="{33A5DACF-EB22-4DCB-B70B-4F565AFCF93E}" srcOrd="3" destOrd="0" presId="urn:microsoft.com/office/officeart/2008/layout/VerticalAccentList"/>
    <dgm:cxn modelId="{AFCF3660-D4DF-4FD3-A252-B39BFEEF5AF5}" type="presParOf" srcId="{33A5DACF-EB22-4DCB-B70B-4F565AFCF93E}" destId="{9722DE8D-AF8E-48CB-BCFE-4B949D8CFB9B}" srcOrd="0" destOrd="0" presId="urn:microsoft.com/office/officeart/2008/layout/VerticalAccentList"/>
    <dgm:cxn modelId="{9A728992-8E2E-4404-9FDF-629ACE51EF60}" type="presParOf" srcId="{D62BA736-8055-48B7-9AEE-1C38EEFD8D99}" destId="{15F95FC2-8F17-47C9-935E-3FE2182BA46F}" srcOrd="4" destOrd="0" presId="urn:microsoft.com/office/officeart/2008/layout/VerticalAccentList"/>
    <dgm:cxn modelId="{D8E06B12-7D0C-4AF6-A873-ADC74A349C09}" type="presParOf" srcId="{15F95FC2-8F17-47C9-935E-3FE2182BA46F}" destId="{CCDC95B0-206D-4A5C-8336-4AB3EB6ED06C}" srcOrd="0" destOrd="0" presId="urn:microsoft.com/office/officeart/2008/layout/VerticalAccentList"/>
    <dgm:cxn modelId="{909F15CC-3FE2-4BF6-952D-D76CAED852BD}" type="presParOf" srcId="{15F95FC2-8F17-47C9-935E-3FE2182BA46F}" destId="{4C38F071-683F-44DE-A835-C50D11088D7D}" srcOrd="1" destOrd="0" presId="urn:microsoft.com/office/officeart/2008/layout/VerticalAccentList"/>
    <dgm:cxn modelId="{D52900B8-BA0A-4253-9877-4F592FBB005A}" type="presParOf" srcId="{15F95FC2-8F17-47C9-935E-3FE2182BA46F}" destId="{5BBA42FF-F4B6-4FC2-86B6-EFC2F086D1BE}" srcOrd="2" destOrd="0" presId="urn:microsoft.com/office/officeart/2008/layout/VerticalAccentList"/>
    <dgm:cxn modelId="{863988D0-F60D-4597-9136-C2FEB15864D7}" type="presParOf" srcId="{15F95FC2-8F17-47C9-935E-3FE2182BA46F}" destId="{9543A743-7FF4-450B-8E6E-B4E1EF929D2B}" srcOrd="3" destOrd="0" presId="urn:microsoft.com/office/officeart/2008/layout/VerticalAccentList"/>
    <dgm:cxn modelId="{463A04ED-4E34-49F8-9B47-9D5A722CAF54}" type="presParOf" srcId="{15F95FC2-8F17-47C9-935E-3FE2182BA46F}" destId="{1759E5F4-204D-4A17-B0E7-445210005D14}" srcOrd="4" destOrd="0" presId="urn:microsoft.com/office/officeart/2008/layout/VerticalAccentList"/>
    <dgm:cxn modelId="{23FE1E71-E6E7-4355-A4CA-95324AD0CEC3}" type="presParOf" srcId="{15F95FC2-8F17-47C9-935E-3FE2182BA46F}" destId="{B0D2D155-8B61-4099-9F77-1278418DC8EB}" srcOrd="5" destOrd="0" presId="urn:microsoft.com/office/officeart/2008/layout/VerticalAccentList"/>
    <dgm:cxn modelId="{5FF877DE-52EB-46E6-9B6E-1D134C3A58FC}" type="presParOf" srcId="{15F95FC2-8F17-47C9-935E-3FE2182BA46F}" destId="{C9BACA11-FBD8-4580-BC14-313A0075ECE0}" srcOrd="6" destOrd="0" presId="urn:microsoft.com/office/officeart/2008/layout/VerticalAccentList"/>
    <dgm:cxn modelId="{6BF9A9F4-14D1-4BA5-874A-7034BAC33402}" type="presParOf" srcId="{15F95FC2-8F17-47C9-935E-3FE2182BA46F}" destId="{538DE373-4C16-43BA-8630-85A0426EFAB9}" srcOrd="7" destOrd="0" presId="urn:microsoft.com/office/officeart/2008/layout/VerticalAccentList"/>
    <dgm:cxn modelId="{B22C2E56-B8A9-47BA-B9A7-F8C2897D81B1}" type="presParOf" srcId="{D62BA736-8055-48B7-9AEE-1C38EEFD8D99}" destId="{C7E779AA-0437-4DDA-B6BD-BD62CC3CC875}" srcOrd="5" destOrd="0" presId="urn:microsoft.com/office/officeart/2008/layout/VerticalAccentList"/>
    <dgm:cxn modelId="{BAC9E743-AA0B-4E72-99AA-B60ED4918D97}" type="presParOf" srcId="{D62BA736-8055-48B7-9AEE-1C38EEFD8D99}" destId="{EFE30786-5A23-4723-A46F-F9B3E0287054}" srcOrd="6" destOrd="0" presId="urn:microsoft.com/office/officeart/2008/layout/VerticalAccentList"/>
    <dgm:cxn modelId="{ABEEDB62-9CC2-4B8A-AC37-320AE9DACE16}" type="presParOf" srcId="{EFE30786-5A23-4723-A46F-F9B3E0287054}" destId="{33546F62-5B4D-463E-A629-8D7CB5443E0A}" srcOrd="0" destOrd="0" presId="urn:microsoft.com/office/officeart/2008/layout/VerticalAccentList"/>
    <dgm:cxn modelId="{06827B8B-5CC8-46CE-9BC1-2F6AEB16533D}" type="presParOf" srcId="{D62BA736-8055-48B7-9AEE-1C38EEFD8D99}" destId="{0A71C340-640E-4052-856F-42BD7A95EF1A}" srcOrd="7" destOrd="0" presId="urn:microsoft.com/office/officeart/2008/layout/VerticalAccentList"/>
    <dgm:cxn modelId="{752D8C81-6C16-41E3-955B-BE911E3356BE}" type="presParOf" srcId="{0A71C340-640E-4052-856F-42BD7A95EF1A}" destId="{0429CF0C-436E-4B08-9AAE-0B6DC525767F}" srcOrd="0" destOrd="0" presId="urn:microsoft.com/office/officeart/2008/layout/VerticalAccentList"/>
    <dgm:cxn modelId="{5B75B342-A8D4-4771-8C35-8E72544F626C}" type="presParOf" srcId="{0A71C340-640E-4052-856F-42BD7A95EF1A}" destId="{E146A7FC-A51E-4B6C-86BD-5A26735B215D}" srcOrd="1" destOrd="0" presId="urn:microsoft.com/office/officeart/2008/layout/VerticalAccentList"/>
    <dgm:cxn modelId="{C4C8BBB2-DDC0-46A1-8C9B-B744B2E82B23}" type="presParOf" srcId="{0A71C340-640E-4052-856F-42BD7A95EF1A}" destId="{E8101A80-B9DF-4179-B688-E50E5B58A390}" srcOrd="2" destOrd="0" presId="urn:microsoft.com/office/officeart/2008/layout/VerticalAccentList"/>
    <dgm:cxn modelId="{9FE51DD6-F4E2-4D45-ACFC-26EDDE30D99B}" type="presParOf" srcId="{0A71C340-640E-4052-856F-42BD7A95EF1A}" destId="{EEA59DE8-62E1-4EFF-BC01-ED85D5DB50DC}" srcOrd="3" destOrd="0" presId="urn:microsoft.com/office/officeart/2008/layout/VerticalAccentList"/>
    <dgm:cxn modelId="{EB9BCEE4-5D0C-413C-914D-427C5F3443BD}" type="presParOf" srcId="{0A71C340-640E-4052-856F-42BD7A95EF1A}" destId="{81197D27-422E-4928-AC01-1C9A400C1613}" srcOrd="4" destOrd="0" presId="urn:microsoft.com/office/officeart/2008/layout/VerticalAccentList"/>
    <dgm:cxn modelId="{52D19BFB-292E-4987-9E96-07E2F89AF8F4}" type="presParOf" srcId="{0A71C340-640E-4052-856F-42BD7A95EF1A}" destId="{5C0977BD-C1B3-464B-A9FB-0F547B90C9A4}" srcOrd="5" destOrd="0" presId="urn:microsoft.com/office/officeart/2008/layout/VerticalAccentList"/>
    <dgm:cxn modelId="{6E998619-2027-4C5D-8A5A-056824EE1317}" type="presParOf" srcId="{0A71C340-640E-4052-856F-42BD7A95EF1A}" destId="{704ED82B-3A30-4462-BB06-88779C06DE10}" srcOrd="6" destOrd="0" presId="urn:microsoft.com/office/officeart/2008/layout/VerticalAccentList"/>
    <dgm:cxn modelId="{C4528E86-827F-4CF4-B023-E4063F4BA647}" type="presParOf" srcId="{0A71C340-640E-4052-856F-42BD7A95EF1A}" destId="{D91ADDC0-7DD6-40BD-A435-6119E05C0184}" srcOrd="7" destOrd="0" presId="urn:microsoft.com/office/officeart/2008/layout/VerticalAccentList"/>
    <dgm:cxn modelId="{14F4FB2D-BFC2-4BF3-8D87-6DAA96EB68EE}" type="presParOf" srcId="{D62BA736-8055-48B7-9AEE-1C38EEFD8D99}" destId="{F92F676B-245D-47A4-A272-41C44CA8F3D8}" srcOrd="8" destOrd="0" presId="urn:microsoft.com/office/officeart/2008/layout/VerticalAccentList"/>
    <dgm:cxn modelId="{4EDE8B92-A027-43FC-BBB4-D4545E0013B2}" type="presParOf" srcId="{D62BA736-8055-48B7-9AEE-1C38EEFD8D99}" destId="{4A7AF770-CE21-4761-BBA7-2EB1F597C5B3}" srcOrd="9" destOrd="0" presId="urn:microsoft.com/office/officeart/2008/layout/VerticalAccentList"/>
    <dgm:cxn modelId="{D94C3E89-8024-4662-90F2-9F5AE58ADB0E}" type="presParOf" srcId="{4A7AF770-CE21-4761-BBA7-2EB1F597C5B3}" destId="{F4F5E702-F8AF-4476-A9BE-16E6B315C8D3}" srcOrd="0" destOrd="0" presId="urn:microsoft.com/office/officeart/2008/layout/VerticalAccentList"/>
    <dgm:cxn modelId="{DCABE868-29B2-49A5-9E56-D8066C1E86C0}" type="presParOf" srcId="{D62BA736-8055-48B7-9AEE-1C38EEFD8D99}" destId="{044FBE1B-4042-4B74-A295-BE8751F9C6AF}" srcOrd="10" destOrd="0" presId="urn:microsoft.com/office/officeart/2008/layout/VerticalAccentList"/>
    <dgm:cxn modelId="{9FE11982-9E0A-4943-AD75-5F92210CF45A}" type="presParOf" srcId="{044FBE1B-4042-4B74-A295-BE8751F9C6AF}" destId="{847370B5-C8A8-4175-BFBC-900745DC9F55}" srcOrd="0" destOrd="0" presId="urn:microsoft.com/office/officeart/2008/layout/VerticalAccentList"/>
    <dgm:cxn modelId="{17361315-EEF9-466F-9CBC-09E0C79E59F9}" type="presParOf" srcId="{044FBE1B-4042-4B74-A295-BE8751F9C6AF}" destId="{BB4FF437-077E-435A-B4EB-74479F49352A}" srcOrd="1" destOrd="0" presId="urn:microsoft.com/office/officeart/2008/layout/VerticalAccentList"/>
    <dgm:cxn modelId="{650F1623-C0A9-41F6-9024-DFAB71FFBE2D}" type="presParOf" srcId="{044FBE1B-4042-4B74-A295-BE8751F9C6AF}" destId="{91506A7C-0125-4D40-8134-3F5BCEF44072}" srcOrd="2" destOrd="0" presId="urn:microsoft.com/office/officeart/2008/layout/VerticalAccentList"/>
    <dgm:cxn modelId="{1F9F1BA9-DB05-49AE-955D-B7239F472C4E}" type="presParOf" srcId="{044FBE1B-4042-4B74-A295-BE8751F9C6AF}" destId="{459EAB88-F255-4BDE-AA3F-10155F959255}" srcOrd="3" destOrd="0" presId="urn:microsoft.com/office/officeart/2008/layout/VerticalAccentList"/>
    <dgm:cxn modelId="{0B983D57-F965-4EDF-BF9A-BE7D429099AC}" type="presParOf" srcId="{044FBE1B-4042-4B74-A295-BE8751F9C6AF}" destId="{5FAEC293-28B9-4F39-BB7E-A69C5BACE444}" srcOrd="4" destOrd="0" presId="urn:microsoft.com/office/officeart/2008/layout/VerticalAccentList"/>
    <dgm:cxn modelId="{AEF61C3B-EED6-45BE-9BB1-4FD58EFED548}" type="presParOf" srcId="{044FBE1B-4042-4B74-A295-BE8751F9C6AF}" destId="{8EADE5D5-3BD7-4189-BCB0-C41B7B458231}" srcOrd="5" destOrd="0" presId="urn:microsoft.com/office/officeart/2008/layout/VerticalAccentList"/>
    <dgm:cxn modelId="{D05B87DC-C049-408C-84C5-7F1E20107ECF}" type="presParOf" srcId="{044FBE1B-4042-4B74-A295-BE8751F9C6AF}" destId="{2A0170BA-0FE0-470F-9347-114A5FDA8CED}" srcOrd="6" destOrd="0" presId="urn:microsoft.com/office/officeart/2008/layout/VerticalAccentList"/>
    <dgm:cxn modelId="{4C541797-5219-42D0-AD66-6E5E08CFD8E9}"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t>
        <a:bodyPr/>
        <a:lstStyle/>
        <a:p>
          <a:endParaRPr lang="en-US"/>
        </a:p>
      </dgm:t>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t>
        <a:bodyPr/>
        <a:lstStyle/>
        <a:p>
          <a:endParaRPr lang="en-US"/>
        </a:p>
      </dgm:t>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t>
        <a:bodyPr/>
        <a:lstStyle/>
        <a:p>
          <a:endParaRPr lang="en-US"/>
        </a:p>
      </dgm:t>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t>
        <a:bodyPr/>
        <a:lstStyle/>
        <a:p>
          <a:endParaRPr lang="en-US"/>
        </a:p>
      </dgm:t>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t>
        <a:bodyPr/>
        <a:lstStyle/>
        <a:p>
          <a:endParaRPr lang="en-US"/>
        </a:p>
      </dgm:t>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t>
        <a:bodyPr/>
        <a:lstStyle/>
        <a:p>
          <a:endParaRPr lang="en-US"/>
        </a:p>
      </dgm:t>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t>
        <a:bodyPr/>
        <a:lstStyle/>
        <a:p>
          <a:endParaRPr lang="en-US"/>
        </a:p>
      </dgm:t>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t>
        <a:bodyPr/>
        <a:lstStyle/>
        <a:p>
          <a:endParaRPr lang="en-US"/>
        </a:p>
      </dgm:t>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t>
        <a:bodyPr/>
        <a:lstStyle/>
        <a:p>
          <a:endParaRPr lang="en-US"/>
        </a:p>
      </dgm:t>
    </dgm:pt>
  </dgm:ptLst>
  <dgm:cxnLst>
    <dgm:cxn modelId="{376F4D7E-DCA6-4BF1-A730-60DEB0304D80}" type="presOf" srcId="{ED9BD02F-E339-4090-B585-3F3365AD045F}" destId="{4E668978-DD2E-4455-8F1B-460890CEDDD0}" srcOrd="0" destOrd="0" presId="urn:microsoft.com/office/officeart/2008/layout/VerticalAccentList"/>
    <dgm:cxn modelId="{5E3A38D3-280D-414A-B7F1-6DAC894E8BEC}"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B2967836-8081-46AF-8F57-490CE7BB49EA}" srcId="{3E04A716-B106-4C88-ADD4-4F101E22C607}" destId="{85DD6230-7E39-489F-B845-2144D2FB3186}" srcOrd="1" destOrd="0" parTransId="{701D1AFB-7409-47FF-8709-D24C6398B7C4}" sibTransId="{7887ADF7-4FC3-4229-9536-4DFE6261D93A}"/>
    <dgm:cxn modelId="{B5E9F740-C704-4E42-B13F-B5C12085451E}" type="presOf" srcId="{B555DA5C-EE45-4E3B-ADE8-1C1E1A54C064}" destId="{9E60AD78-2486-4FA6-A6D4-F802030DC906}" srcOrd="0" destOrd="0" presId="urn:microsoft.com/office/officeart/2008/layout/VerticalAccentList"/>
    <dgm:cxn modelId="{DCDDF114-05B7-499F-93B7-DDF1A9BC5CBD}" type="presOf" srcId="{D464049D-740D-4FE9-A0DA-CD61A1FF4485}" destId="{4717A083-A6A1-4BE6-BB7C-9DF3EBC3E37E}" srcOrd="0" destOrd="0" presId="urn:microsoft.com/office/officeart/2008/layout/VerticalAccentList"/>
    <dgm:cxn modelId="{D2B1067B-A8F7-4A16-A7EC-4CA90141453B}" srcId="{2722BBAF-380A-4430-BC0C-E409E2C88A23}" destId="{518FBBB2-AD67-4961-885F-2BE8DAAE08AF}" srcOrd="1" destOrd="0" parTransId="{05F630A5-59AC-4AD2-A8E7-63F37EAA9CB0}" sibTransId="{FBAF0E1F-6254-45CD-B6BF-57E524ED0752}"/>
    <dgm:cxn modelId="{9D0FB3DE-D9B4-46F3-A659-45E9642A25DD}" type="presOf" srcId="{F6C9BE19-E4F1-4587-947D-37865E1EABE2}" destId="{072D7890-8089-4415-8CDF-9540B6A09B9D}" srcOrd="0" destOrd="0" presId="urn:microsoft.com/office/officeart/2008/layout/VerticalAccentList"/>
    <dgm:cxn modelId="{B70CFBF6-C4EE-40C9-80BF-54C7C2B740FF}" srcId="{D464049D-740D-4FE9-A0DA-CD61A1FF4485}" destId="{34A06061-01B4-403F-A125-8B61A19991F0}" srcOrd="0" destOrd="0" parTransId="{4F75BB07-08BB-4C88-AB27-1F8EF16977B5}" sibTransId="{FC2F4421-D308-4C90-AB15-289A490FD40D}"/>
    <dgm:cxn modelId="{810C77B7-81E5-4F05-8897-F7DBFD3B028A}" type="presOf" srcId="{2722BBAF-380A-4430-BC0C-E409E2C88A23}" destId="{C652C35B-E3D1-4411-B684-28295DBB62F3}"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1A927068-831E-4913-871B-6C3219833B3C}" type="presOf" srcId="{3E04A716-B106-4C88-ADD4-4F101E22C607}" destId="{CC29E4EB-DEC7-4A77-B8FD-8661E7B639E7}" srcOrd="0" destOrd="0" presId="urn:microsoft.com/office/officeart/2008/layout/VerticalAccentList"/>
    <dgm:cxn modelId="{EB5BCAFC-F384-4B74-A6F4-B0AC8D76FE6B}" srcId="{2722BBAF-380A-4430-BC0C-E409E2C88A23}" destId="{F6C9BE19-E4F1-4587-947D-37865E1EABE2}" srcOrd="0" destOrd="0" parTransId="{D438B056-811E-4383-A12F-1CDF0D7D05D6}" sibTransId="{83BC3477-5D94-418D-A0BE-BC7A8703FC81}"/>
    <dgm:cxn modelId="{008C2564-1A79-4534-A182-C2CDA5BAD772}" srcId="{3E04A716-B106-4C88-ADD4-4F101E22C607}" destId="{ED9BD02F-E339-4090-B585-3F3365AD045F}" srcOrd="2" destOrd="0" parTransId="{D6DB04DC-2F26-4921-A61C-6F43970C9150}" sibTransId="{EADF7916-DAFB-44F1-844C-3E290729B7FE}"/>
    <dgm:cxn modelId="{A5D8C496-2A1E-493D-A479-42F3258A95C4}" srcId="{3E04A716-B106-4C88-ADD4-4F101E22C607}" destId="{2722BBAF-380A-4430-BC0C-E409E2C88A23}" srcOrd="3" destOrd="0" parTransId="{0C068086-B08E-4D44-BEBD-128079E31591}" sibTransId="{1F95F32B-D648-4AB3-9248-3B8AB7558C98}"/>
    <dgm:cxn modelId="{B545A095-E3F0-49DA-841A-8B9B2CE72CC5}" srcId="{ED9BD02F-E339-4090-B585-3F3365AD045F}" destId="{B939D0C7-0BEE-48BD-B32F-DC4D3CDBB56C}" srcOrd="0" destOrd="0" parTransId="{477E4187-86CD-4745-B7AF-64AE1BA72E9A}" sibTransId="{2EB33E5B-7515-4504-8EC4-E7CE57370B34}"/>
    <dgm:cxn modelId="{9A927DDE-AD2A-4C50-8A32-80512F63D164}" type="presOf" srcId="{34A06061-01B4-403F-A125-8B61A19991F0}" destId="{A3321F54-D695-48CF-9C80-8D8D97947C77}" srcOrd="0" destOrd="0" presId="urn:microsoft.com/office/officeart/2008/layout/VerticalAccentList"/>
    <dgm:cxn modelId="{FEDC2EA1-EEA1-4B81-8353-402B296D554D}" type="presOf" srcId="{B939D0C7-0BEE-48BD-B32F-DC4D3CDBB56C}" destId="{B8CEAD29-E03C-42DC-BC09-1B4E055CFC2D}" srcOrd="0" destOrd="0" presId="urn:microsoft.com/office/officeart/2008/layout/VerticalAccentList"/>
    <dgm:cxn modelId="{260CBEED-F3CD-47EE-B276-AAD67B003522}" type="presOf" srcId="{518FBBB2-AD67-4961-885F-2BE8DAAE08AF}" destId="{072D7890-8089-4415-8CDF-9540B6A09B9D}" srcOrd="0" destOrd="1" presId="urn:microsoft.com/office/officeart/2008/layout/VerticalAccentList"/>
    <dgm:cxn modelId="{DCB39E3A-9461-470D-81EF-06733E0A0A95}" type="presParOf" srcId="{CC29E4EB-DEC7-4A77-B8FD-8661E7B639E7}" destId="{D6E2E65C-39E0-4F77-A052-4ADB6257BC6A}" srcOrd="0" destOrd="0" presId="urn:microsoft.com/office/officeart/2008/layout/VerticalAccentList"/>
    <dgm:cxn modelId="{AF480176-FFB0-4C85-A7C3-A8BB6B10072D}" type="presParOf" srcId="{D6E2E65C-39E0-4F77-A052-4ADB6257BC6A}" destId="{4717A083-A6A1-4BE6-BB7C-9DF3EBC3E37E}" srcOrd="0" destOrd="0" presId="urn:microsoft.com/office/officeart/2008/layout/VerticalAccentList"/>
    <dgm:cxn modelId="{57DFDB28-ED9E-421F-871B-9748637FB59C}" type="presParOf" srcId="{CC29E4EB-DEC7-4A77-B8FD-8661E7B639E7}" destId="{0B66EACE-F5F7-46DF-BF62-0FE7794689BC}" srcOrd="1" destOrd="0" presId="urn:microsoft.com/office/officeart/2008/layout/VerticalAccentList"/>
    <dgm:cxn modelId="{308AA9B6-6060-4CDC-B039-99C9F067C31B}" type="presParOf" srcId="{0B66EACE-F5F7-46DF-BF62-0FE7794689BC}" destId="{51367107-8700-4A1B-B57E-EAECFB877859}" srcOrd="0" destOrd="0" presId="urn:microsoft.com/office/officeart/2008/layout/VerticalAccentList"/>
    <dgm:cxn modelId="{E7A27335-D04A-4A97-A7D4-01CF52FBA421}" type="presParOf" srcId="{0B66EACE-F5F7-46DF-BF62-0FE7794689BC}" destId="{EE0AB3AA-D3AB-48E1-9321-A3137B8D322E}" srcOrd="1" destOrd="0" presId="urn:microsoft.com/office/officeart/2008/layout/VerticalAccentList"/>
    <dgm:cxn modelId="{552787F1-7005-4DA4-8BE1-0F704AE8503E}" type="presParOf" srcId="{0B66EACE-F5F7-46DF-BF62-0FE7794689BC}" destId="{9329C696-5B71-4928-A272-8948028E97E5}" srcOrd="2" destOrd="0" presId="urn:microsoft.com/office/officeart/2008/layout/VerticalAccentList"/>
    <dgm:cxn modelId="{ECD3938C-B9FE-4EDD-A123-876D928F2038}" type="presParOf" srcId="{0B66EACE-F5F7-46DF-BF62-0FE7794689BC}" destId="{38B69B3D-B02E-4121-82C7-F0C86715384C}" srcOrd="3" destOrd="0" presId="urn:microsoft.com/office/officeart/2008/layout/VerticalAccentList"/>
    <dgm:cxn modelId="{7C06879B-C186-409F-A780-3B8EF8964CAB}" type="presParOf" srcId="{0B66EACE-F5F7-46DF-BF62-0FE7794689BC}" destId="{F924661F-8EEB-4E1B-A452-D985D6D04D0A}" srcOrd="4" destOrd="0" presId="urn:microsoft.com/office/officeart/2008/layout/VerticalAccentList"/>
    <dgm:cxn modelId="{FC840016-0F0B-4C13-B0DB-5AC8E0699327}" type="presParOf" srcId="{0B66EACE-F5F7-46DF-BF62-0FE7794689BC}" destId="{C98C52F9-726D-4807-ABED-4E29C1B934C9}" srcOrd="5" destOrd="0" presId="urn:microsoft.com/office/officeart/2008/layout/VerticalAccentList"/>
    <dgm:cxn modelId="{3F0B8FD9-5015-4333-8F05-6849244AA91F}" type="presParOf" srcId="{0B66EACE-F5F7-46DF-BF62-0FE7794689BC}" destId="{B9A8AC12-3C04-42B5-B797-2F1380D76C01}" srcOrd="6" destOrd="0" presId="urn:microsoft.com/office/officeart/2008/layout/VerticalAccentList"/>
    <dgm:cxn modelId="{A0297D29-5782-4AC7-A775-06FF179ED09A}" type="presParOf" srcId="{0B66EACE-F5F7-46DF-BF62-0FE7794689BC}" destId="{A3321F54-D695-48CF-9C80-8D8D97947C77}" srcOrd="7" destOrd="0" presId="urn:microsoft.com/office/officeart/2008/layout/VerticalAccentList"/>
    <dgm:cxn modelId="{88F72790-7F29-4795-89A9-2DEA74A36417}" type="presParOf" srcId="{CC29E4EB-DEC7-4A77-B8FD-8661E7B639E7}" destId="{E1950DB5-E116-45D3-A3B0-64971B3371F0}" srcOrd="2" destOrd="0" presId="urn:microsoft.com/office/officeart/2008/layout/VerticalAccentList"/>
    <dgm:cxn modelId="{41E6A984-121D-4474-99C5-137D676B4CB5}" type="presParOf" srcId="{CC29E4EB-DEC7-4A77-B8FD-8661E7B639E7}" destId="{6E714EE3-2865-4730-B93F-9B4A020450AA}" srcOrd="3" destOrd="0" presId="urn:microsoft.com/office/officeart/2008/layout/VerticalAccentList"/>
    <dgm:cxn modelId="{F4B22C74-CBAD-4756-9378-E017F8F8B578}" type="presParOf" srcId="{6E714EE3-2865-4730-B93F-9B4A020450AA}" destId="{E161D1FB-428E-4E87-809F-28ECDBB8395D}" srcOrd="0" destOrd="0" presId="urn:microsoft.com/office/officeart/2008/layout/VerticalAccentList"/>
    <dgm:cxn modelId="{6DC49329-8530-4715-AECF-68D3BE785E3D}" type="presParOf" srcId="{CC29E4EB-DEC7-4A77-B8FD-8661E7B639E7}" destId="{B9C14B77-D54E-44C7-A4AF-30BF7D561880}" srcOrd="4" destOrd="0" presId="urn:microsoft.com/office/officeart/2008/layout/VerticalAccentList"/>
    <dgm:cxn modelId="{4E78182D-310F-4DD0-B351-C2E6D1CD2071}" type="presParOf" srcId="{B9C14B77-D54E-44C7-A4AF-30BF7D561880}" destId="{3A2A1305-7A52-4FD4-9F5E-897035FC881F}" srcOrd="0" destOrd="0" presId="urn:microsoft.com/office/officeart/2008/layout/VerticalAccentList"/>
    <dgm:cxn modelId="{33DD0CBB-6706-4D87-92D7-56EB7CA430C7}" type="presParOf" srcId="{B9C14B77-D54E-44C7-A4AF-30BF7D561880}" destId="{70D65ECC-FE53-4123-A18B-84F76B12E4C0}" srcOrd="1" destOrd="0" presId="urn:microsoft.com/office/officeart/2008/layout/VerticalAccentList"/>
    <dgm:cxn modelId="{7527DDD5-7D61-4EBC-BDFB-B57B69B005B7}" type="presParOf" srcId="{B9C14B77-D54E-44C7-A4AF-30BF7D561880}" destId="{1C848B6A-2F2F-44B0-A09C-1E5B13D04672}" srcOrd="2" destOrd="0" presId="urn:microsoft.com/office/officeart/2008/layout/VerticalAccentList"/>
    <dgm:cxn modelId="{6C343668-7DDF-4024-9329-97DD98AB583C}" type="presParOf" srcId="{B9C14B77-D54E-44C7-A4AF-30BF7D561880}" destId="{6E5BAEEB-E1CF-40E4-9ED1-39B760C87CA8}" srcOrd="3" destOrd="0" presId="urn:microsoft.com/office/officeart/2008/layout/VerticalAccentList"/>
    <dgm:cxn modelId="{58AC9FF0-D5DF-4427-BF4D-87C41F6C3D77}" type="presParOf" srcId="{B9C14B77-D54E-44C7-A4AF-30BF7D561880}" destId="{AF33DC73-B11F-4ACE-BFF3-2270EBF01C95}" srcOrd="4" destOrd="0" presId="urn:microsoft.com/office/officeart/2008/layout/VerticalAccentList"/>
    <dgm:cxn modelId="{A05F1B5F-D652-44BA-93AF-F9D25FF6F2C6}" type="presParOf" srcId="{B9C14B77-D54E-44C7-A4AF-30BF7D561880}" destId="{8BEE9EF1-0C1A-4B48-B826-DB65676D1DFD}" srcOrd="5" destOrd="0" presId="urn:microsoft.com/office/officeart/2008/layout/VerticalAccentList"/>
    <dgm:cxn modelId="{A85EB7CD-047D-479F-B38D-E95D07E0C424}" type="presParOf" srcId="{B9C14B77-D54E-44C7-A4AF-30BF7D561880}" destId="{15DBB07C-1792-42CF-BF62-030823DEF5D2}" srcOrd="6" destOrd="0" presId="urn:microsoft.com/office/officeart/2008/layout/VerticalAccentList"/>
    <dgm:cxn modelId="{5CBC5B37-4FE8-4B81-AA25-7C7C64C2EE11}" type="presParOf" srcId="{B9C14B77-D54E-44C7-A4AF-30BF7D561880}" destId="{9E60AD78-2486-4FA6-A6D4-F802030DC906}" srcOrd="7" destOrd="0" presId="urn:microsoft.com/office/officeart/2008/layout/VerticalAccentList"/>
    <dgm:cxn modelId="{12F65ACD-9730-4296-BE16-A96A3CF68C6A}" type="presParOf" srcId="{CC29E4EB-DEC7-4A77-B8FD-8661E7B639E7}" destId="{E41206EE-73A1-4D9A-A23B-07D47FA331C6}" srcOrd="5" destOrd="0" presId="urn:microsoft.com/office/officeart/2008/layout/VerticalAccentList"/>
    <dgm:cxn modelId="{64B201B7-259A-49E7-A9C4-62269038E569}" type="presParOf" srcId="{CC29E4EB-DEC7-4A77-B8FD-8661E7B639E7}" destId="{D7C438E6-861C-4874-9CC6-5A207A42D000}" srcOrd="6" destOrd="0" presId="urn:microsoft.com/office/officeart/2008/layout/VerticalAccentList"/>
    <dgm:cxn modelId="{1DED031D-52C9-44A7-B325-747EF6896257}" type="presParOf" srcId="{D7C438E6-861C-4874-9CC6-5A207A42D000}" destId="{4E668978-DD2E-4455-8F1B-460890CEDDD0}" srcOrd="0" destOrd="0" presId="urn:microsoft.com/office/officeart/2008/layout/VerticalAccentList"/>
    <dgm:cxn modelId="{EF4B9CF7-1FFF-4098-80B6-F581050AAFF8}" type="presParOf" srcId="{CC29E4EB-DEC7-4A77-B8FD-8661E7B639E7}" destId="{EA75828D-67D5-4AB1-9A4C-BD61C172E318}" srcOrd="7" destOrd="0" presId="urn:microsoft.com/office/officeart/2008/layout/VerticalAccentList"/>
    <dgm:cxn modelId="{2B4CD8F5-B2C4-4BA0-9562-B574C4498A77}" type="presParOf" srcId="{EA75828D-67D5-4AB1-9A4C-BD61C172E318}" destId="{1185CAAF-D23B-4B96-A044-FF5C28F24859}" srcOrd="0" destOrd="0" presId="urn:microsoft.com/office/officeart/2008/layout/VerticalAccentList"/>
    <dgm:cxn modelId="{6B60BADD-C2EA-4283-813F-A388A28FEAE9}" type="presParOf" srcId="{EA75828D-67D5-4AB1-9A4C-BD61C172E318}" destId="{5F7A619F-E82B-4A9D-8E03-ADD7F3A04761}" srcOrd="1" destOrd="0" presId="urn:microsoft.com/office/officeart/2008/layout/VerticalAccentList"/>
    <dgm:cxn modelId="{078A635E-50F5-4F5E-87CE-C814A1BB37F2}" type="presParOf" srcId="{EA75828D-67D5-4AB1-9A4C-BD61C172E318}" destId="{0551AF3A-90E8-4FF7-94B9-607493F493F5}" srcOrd="2" destOrd="0" presId="urn:microsoft.com/office/officeart/2008/layout/VerticalAccentList"/>
    <dgm:cxn modelId="{6309E6FB-646B-403C-944E-A2E47EA34986}" type="presParOf" srcId="{EA75828D-67D5-4AB1-9A4C-BD61C172E318}" destId="{A2E46F09-FFC4-403D-8EAB-C5598E735292}" srcOrd="3" destOrd="0" presId="urn:microsoft.com/office/officeart/2008/layout/VerticalAccentList"/>
    <dgm:cxn modelId="{B0019BC4-1411-40C3-8FB8-D457029F95B8}" type="presParOf" srcId="{EA75828D-67D5-4AB1-9A4C-BD61C172E318}" destId="{73CA0293-0467-42C1-98F1-C385719E54CD}" srcOrd="4" destOrd="0" presId="urn:microsoft.com/office/officeart/2008/layout/VerticalAccentList"/>
    <dgm:cxn modelId="{F28BBDD5-6DC9-434E-9F5F-7D0FA110D4CB}" type="presParOf" srcId="{EA75828D-67D5-4AB1-9A4C-BD61C172E318}" destId="{E72F9714-3B2C-41F8-ABA2-2AD13481E570}" srcOrd="5" destOrd="0" presId="urn:microsoft.com/office/officeart/2008/layout/VerticalAccentList"/>
    <dgm:cxn modelId="{6D950796-8A94-4794-B680-599D646F412F}" type="presParOf" srcId="{EA75828D-67D5-4AB1-9A4C-BD61C172E318}" destId="{00138509-142F-489D-97C1-413B3041444A}" srcOrd="6" destOrd="0" presId="urn:microsoft.com/office/officeart/2008/layout/VerticalAccentList"/>
    <dgm:cxn modelId="{3CB39898-CFE5-4771-8544-1A99CEA72A3E}" type="presParOf" srcId="{EA75828D-67D5-4AB1-9A4C-BD61C172E318}" destId="{B8CEAD29-E03C-42DC-BC09-1B4E055CFC2D}" srcOrd="7" destOrd="0" presId="urn:microsoft.com/office/officeart/2008/layout/VerticalAccentList"/>
    <dgm:cxn modelId="{05483C5C-76B9-4EE1-A95E-4158523843AB}" type="presParOf" srcId="{CC29E4EB-DEC7-4A77-B8FD-8661E7B639E7}" destId="{35476343-3214-4608-8015-5D6FE80F138D}" srcOrd="8" destOrd="0" presId="urn:microsoft.com/office/officeart/2008/layout/VerticalAccentList"/>
    <dgm:cxn modelId="{4A77F1CF-F70A-4D58-84B5-7DA2182CDF66}" type="presParOf" srcId="{CC29E4EB-DEC7-4A77-B8FD-8661E7B639E7}" destId="{6C109A5E-CE0F-4B40-BF07-54C0A1F9D89E}" srcOrd="9" destOrd="0" presId="urn:microsoft.com/office/officeart/2008/layout/VerticalAccentList"/>
    <dgm:cxn modelId="{8C873272-4B5B-47FC-8810-C80A042C8A27}" type="presParOf" srcId="{6C109A5E-CE0F-4B40-BF07-54C0A1F9D89E}" destId="{C652C35B-E3D1-4411-B684-28295DBB62F3}" srcOrd="0" destOrd="0" presId="urn:microsoft.com/office/officeart/2008/layout/VerticalAccentList"/>
    <dgm:cxn modelId="{AD1B89DE-44A6-4B51-A507-D339F122496E}" type="presParOf" srcId="{CC29E4EB-DEC7-4A77-B8FD-8661E7B639E7}" destId="{5A19F029-E48F-4D4F-9B78-B15CFE65A504}" srcOrd="10" destOrd="0" presId="urn:microsoft.com/office/officeart/2008/layout/VerticalAccentList"/>
    <dgm:cxn modelId="{5C2F9A53-73EA-437E-A201-EBF99502DBAA}" type="presParOf" srcId="{5A19F029-E48F-4D4F-9B78-B15CFE65A504}" destId="{E6C1B811-16F7-40E6-A3C6-9BF9B07AD014}" srcOrd="0" destOrd="0" presId="urn:microsoft.com/office/officeart/2008/layout/VerticalAccentList"/>
    <dgm:cxn modelId="{474AD872-1CF9-45D4-9779-D64E28ABEA65}" type="presParOf" srcId="{5A19F029-E48F-4D4F-9B78-B15CFE65A504}" destId="{47906D3E-1CF6-42BA-A2B7-544896BCA658}" srcOrd="1" destOrd="0" presId="urn:microsoft.com/office/officeart/2008/layout/VerticalAccentList"/>
    <dgm:cxn modelId="{8D1C3476-1F90-45EA-B891-05DAA6A5CF38}" type="presParOf" srcId="{5A19F029-E48F-4D4F-9B78-B15CFE65A504}" destId="{36D45DDD-AB74-46CC-A22E-B43B6D6FFBFA}" srcOrd="2" destOrd="0" presId="urn:microsoft.com/office/officeart/2008/layout/VerticalAccentList"/>
    <dgm:cxn modelId="{47224DC5-06C4-4E64-A4EF-29D1B006EED1}" type="presParOf" srcId="{5A19F029-E48F-4D4F-9B78-B15CFE65A504}" destId="{DA800A51-EEF9-4A11-ACDE-BFB6B164518D}" srcOrd="3" destOrd="0" presId="urn:microsoft.com/office/officeart/2008/layout/VerticalAccentList"/>
    <dgm:cxn modelId="{6FA2849F-99C2-46ED-A97B-DB2914B89741}" type="presParOf" srcId="{5A19F029-E48F-4D4F-9B78-B15CFE65A504}" destId="{8333698D-2C70-4EDE-9B51-FF2453F479AB}" srcOrd="4" destOrd="0" presId="urn:microsoft.com/office/officeart/2008/layout/VerticalAccentList"/>
    <dgm:cxn modelId="{B46A93AA-F570-499B-B01E-C4234730A229}" type="presParOf" srcId="{5A19F029-E48F-4D4F-9B78-B15CFE65A504}" destId="{D0DFE717-589A-4F64-8F5E-300331375BDC}" srcOrd="5" destOrd="0" presId="urn:microsoft.com/office/officeart/2008/layout/VerticalAccentList"/>
    <dgm:cxn modelId="{F3EA5DFC-EE66-4F5C-926A-77C06FD09D3B}" type="presParOf" srcId="{5A19F029-E48F-4D4F-9B78-B15CFE65A504}" destId="{D0718D9C-F534-46FD-99D4-42B12B4D0CF8}" srcOrd="6" destOrd="0" presId="urn:microsoft.com/office/officeart/2008/layout/VerticalAccentList"/>
    <dgm:cxn modelId="{A684CEA2-1990-4563-B4B5-4F9597EB47DA}"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6/12/2018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871D71AE-08D6-4951-B1CF-CF97299DB5EB}"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423173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93589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solidFill>
                  <a:prstClr val="black"/>
                </a:solidFill>
              </a:rPr>
              <a:pPr/>
              <a:t>14</a:t>
            </a:fld>
            <a:endParaRPr lang="en-AU">
              <a:solidFill>
                <a:prstClr val="black"/>
              </a:solidFill>
            </a:endParaRPr>
          </a:p>
        </p:txBody>
      </p:sp>
    </p:spTree>
    <p:extLst>
      <p:ext uri="{BB962C8B-B14F-4D97-AF65-F5344CB8AC3E}">
        <p14:creationId xmlns:p14="http://schemas.microsoft.com/office/powerpoint/2010/main" val="17367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67409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60721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5243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8853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81312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5045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2709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35911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53371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95879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r>
              <a:rPr lang="en-US" sz="1100" b="1" dirty="0">
                <a:solidFill>
                  <a:srgbClr val="000000"/>
                </a:solidFill>
                <a:latin typeface="Trebuchet MS" pitchFamily="34" charset="0"/>
                <a:cs typeface="Arial" charset="0"/>
              </a:rPr>
              <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6/12/2018 8:12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6810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79277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93791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2364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Ignite 2015</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6/12/2018 8:12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11</a:t>
            </a:fld>
            <a:endParaRPr lang="en-US" sz="1800" kern="0" dirty="0">
              <a:solidFill>
                <a:sysClr val="windowText" lastClr="000000"/>
              </a:solidFill>
            </a:endParaRPr>
          </a:p>
        </p:txBody>
      </p:sp>
    </p:spTree>
    <p:extLst>
      <p:ext uri="{BB962C8B-B14F-4D97-AF65-F5344CB8AC3E}">
        <p14:creationId xmlns:p14="http://schemas.microsoft.com/office/powerpoint/2010/main" val="790628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emf"/><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4.xml"/><Relationship Id="rId5" Type="http://schemas.openxmlformats.org/officeDocument/2006/relationships/image" Target="../media/image31.png"/><Relationship Id="rId4" Type="http://schemas.microsoft.com/office/2007/relationships/hdphoto" Target="../media/hdphoto1.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 xmlns:a16="http://schemas.microsoft.com/office/drawing/2014/main" val="612254498"/>
                    </a:ext>
                  </a:extLst>
                </a:gridCol>
                <a:gridCol w="3595073">
                  <a:extLst>
                    <a:ext uri="{9D8B030D-6E8A-4147-A177-3AD203B41FA5}">
                      <a16:colId xmlns="" xmlns:a16="http://schemas.microsoft.com/office/drawing/2014/main" val="1261049811"/>
                    </a:ext>
                  </a:extLst>
                </a:gridCol>
                <a:gridCol w="321409">
                  <a:extLst>
                    <a:ext uri="{9D8B030D-6E8A-4147-A177-3AD203B41FA5}">
                      <a16:colId xmlns="" xmlns:a16="http://schemas.microsoft.com/office/drawing/2014/main" val="2638922956"/>
                    </a:ext>
                  </a:extLst>
                </a:gridCol>
                <a:gridCol w="3595073">
                  <a:extLst>
                    <a:ext uri="{9D8B030D-6E8A-4147-A177-3AD203B41FA5}">
                      <a16:colId xmlns="" xmlns:a16="http://schemas.microsoft.com/office/drawing/2014/main" val="1530065899"/>
                    </a:ext>
                  </a:extLst>
                </a:gridCol>
                <a:gridCol w="295473">
                  <a:extLst>
                    <a:ext uri="{9D8B030D-6E8A-4147-A177-3AD203B41FA5}">
                      <a16:colId xmlns="" xmlns:a16="http://schemas.microsoft.com/office/drawing/2014/main" val="1628348927"/>
                    </a:ext>
                  </a:extLst>
                </a:gridCol>
                <a:gridCol w="3595073">
                  <a:extLst>
                    <a:ext uri="{9D8B030D-6E8A-4147-A177-3AD203B41FA5}">
                      <a16:colId xmlns=""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02296024"/>
                  </a:ext>
                </a:extLst>
              </a:tr>
            </a:tbl>
          </a:graphicData>
        </a:graphic>
      </p:graphicFrame>
      <p:sp>
        <p:nvSpPr>
          <p:cNvPr id="7" name="TextBox 6">
            <a:extLst>
              <a:ext uri="{FF2B5EF4-FFF2-40B4-BE49-F238E27FC236}">
                <a16:creationId xmlns=""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6/12/2018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12.06.2018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6/12/2018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6/12/2018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56861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25302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7850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066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13870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9043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939981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16354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6965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668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08024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8771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27431172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3461491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81433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89600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96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2447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04598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6/12/2018</a:t>
            </a:fld>
            <a:endParaRPr lang="en-US"/>
          </a:p>
        </p:txBody>
      </p:sp>
      <p:sp>
        <p:nvSpPr>
          <p:cNvPr id="5" name="Footer Placeholder 4">
            <a:extLst>
              <a:ext uri="{FF2B5EF4-FFF2-40B4-BE49-F238E27FC236}">
                <a16:creationId xmlns=""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6/12/2018</a:t>
            </a:fld>
            <a:endParaRPr lang="en-US"/>
          </a:p>
        </p:txBody>
      </p:sp>
      <p:sp>
        <p:nvSpPr>
          <p:cNvPr id="5" name="Footer Placeholder 4">
            <a:extLst>
              <a:ext uri="{FF2B5EF4-FFF2-40B4-BE49-F238E27FC236}">
                <a16:creationId xmlns=""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6/12/2018</a:t>
            </a:fld>
            <a:endParaRPr lang="en-US"/>
          </a:p>
        </p:txBody>
      </p:sp>
      <p:sp>
        <p:nvSpPr>
          <p:cNvPr id="6" name="Footer Placeholder 5">
            <a:extLst>
              <a:ext uri="{FF2B5EF4-FFF2-40B4-BE49-F238E27FC236}">
                <a16:creationId xmlns=""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6/12/2018</a:t>
            </a:fld>
            <a:endParaRPr lang="en-US"/>
          </a:p>
        </p:txBody>
      </p:sp>
      <p:sp>
        <p:nvSpPr>
          <p:cNvPr id="4" name="Footer Placeholder 3">
            <a:extLst>
              <a:ext uri="{FF2B5EF4-FFF2-40B4-BE49-F238E27FC236}">
                <a16:creationId xmlns=""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 xmlns:a16="http://schemas.microsoft.com/office/drawing/2014/main" val="612254498"/>
                    </a:ext>
                  </a:extLst>
                </a:gridCol>
                <a:gridCol w="3595073">
                  <a:extLst>
                    <a:ext uri="{9D8B030D-6E8A-4147-A177-3AD203B41FA5}">
                      <a16:colId xmlns="" xmlns:a16="http://schemas.microsoft.com/office/drawing/2014/main" val="1261049811"/>
                    </a:ext>
                  </a:extLst>
                </a:gridCol>
                <a:gridCol w="321409">
                  <a:extLst>
                    <a:ext uri="{9D8B030D-6E8A-4147-A177-3AD203B41FA5}">
                      <a16:colId xmlns="" xmlns:a16="http://schemas.microsoft.com/office/drawing/2014/main" val="2638922956"/>
                    </a:ext>
                  </a:extLst>
                </a:gridCol>
                <a:gridCol w="3595073">
                  <a:extLst>
                    <a:ext uri="{9D8B030D-6E8A-4147-A177-3AD203B41FA5}">
                      <a16:colId xmlns="" xmlns:a16="http://schemas.microsoft.com/office/drawing/2014/main" val="1530065899"/>
                    </a:ext>
                  </a:extLst>
                </a:gridCol>
                <a:gridCol w="295473">
                  <a:extLst>
                    <a:ext uri="{9D8B030D-6E8A-4147-A177-3AD203B41FA5}">
                      <a16:colId xmlns="" xmlns:a16="http://schemas.microsoft.com/office/drawing/2014/main" val="1628348927"/>
                    </a:ext>
                  </a:extLst>
                </a:gridCol>
                <a:gridCol w="3595073">
                  <a:extLst>
                    <a:ext uri="{9D8B030D-6E8A-4147-A177-3AD203B41FA5}">
                      <a16:colId xmlns=""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02296024"/>
                  </a:ext>
                </a:extLst>
              </a:tr>
            </a:tbl>
          </a:graphicData>
        </a:graphic>
      </p:graphicFrame>
      <p:sp>
        <p:nvSpPr>
          <p:cNvPr id="7" name="TextBox 6">
            <a:extLst>
              <a:ext uri="{FF2B5EF4-FFF2-40B4-BE49-F238E27FC236}">
                <a16:creationId xmlns=""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349848510"/>
      </p:ext>
    </p:extLst>
  </p:cSld>
  <p:clrMapOvr>
    <a:masterClrMapping/>
  </p:clrMapOvr>
  <p:transitio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3060158870"/>
      </p:ext>
    </p:extLst>
  </p:cSld>
  <p:clrMapOvr>
    <a:masterClrMapping/>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6/12/2018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6/12/2018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
        <p:nvSpPr>
          <p:cNvPr id="8" name="Text Placeholder 6">
            <a:extLst>
              <a:ext uri="{FF2B5EF4-FFF2-40B4-BE49-F238E27FC236}">
                <a16:creationId xmlns=""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theme" Target="../theme/theme11.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8.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image" Target="../media/image18.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heme" Target="../theme/theme7.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theme" Target="../theme/theme8.xml"/><Relationship Id="rId5" Type="http://schemas.openxmlformats.org/officeDocument/2006/relationships/slideLayout" Target="../slideLayouts/slideLayout168.xml"/><Relationship Id="rId4"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theme" Target="../theme/theme9.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8"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fontAlgn="base">
              <a:spcBef>
                <a:spcPct val="0"/>
              </a:spcBef>
              <a:spcAft>
                <a:spcPct val="0"/>
              </a:spcAft>
            </a:pPr>
            <a:r>
              <a:rPr lang="en-US" sz="1200" dirty="0">
                <a:solidFill>
                  <a:srgbClr val="C0C0C0">
                    <a:lumMod val="75000"/>
                  </a:srgbClr>
                </a:solidFill>
                <a:cs typeface="Arial" charset="0"/>
              </a:rPr>
              <a:t>#AzureArch  @stilldrey</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solidFill>
                  <a:prstClr val="black">
                    <a:tint val="75000"/>
                  </a:prstClr>
                </a:solidFill>
              </a:rPr>
              <a:pPr/>
              <a:t>6/12/2018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9639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6/12/2018</a:t>
            </a:fld>
            <a:endParaRPr lang="en-US"/>
          </a:p>
        </p:txBody>
      </p:sp>
      <p:sp>
        <p:nvSpPr>
          <p:cNvPr id="5" name="Footer Placeholder 4">
            <a:extLst>
              <a:ext uri="{FF2B5EF4-FFF2-40B4-BE49-F238E27FC236}">
                <a16:creationId xmlns=""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7" r:id="rId25"/>
    <p:sldLayoutId id="2147483938" r:id="rId26"/>
    <p:sldLayoutId id="2147483939" r:id="rId27"/>
    <p:sldLayoutId id="2147483940" r:id="rId28"/>
    <p:sldLayoutId id="2147483942" r:id="rId29"/>
    <p:sldLayoutId id="2147483943" r:id="rId30"/>
    <p:sldLayoutId id="2147483944" r:id="rId31"/>
    <p:sldLayoutId id="2147483945"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1.xml"/><Relationship Id="rId6" Type="http://schemas.openxmlformats.org/officeDocument/2006/relationships/image" Target="../media/image60.jpg"/><Relationship Id="rId5" Type="http://schemas.openxmlformats.org/officeDocument/2006/relationships/image" Target="../media/image59.jpeg"/><Relationship Id="rId4" Type="http://schemas.openxmlformats.org/officeDocument/2006/relationships/image" Target="../media/image58.jpg"/></Relationships>
</file>

<file path=ppt/slides/_rels/slide13.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33.xml"/><Relationship Id="rId4" Type="http://schemas.openxmlformats.org/officeDocument/2006/relationships/image" Target="../media/image62.BC44A740"/></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31.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2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2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65.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17.xml"/><Relationship Id="rId1" Type="http://schemas.openxmlformats.org/officeDocument/2006/relationships/slideLayout" Target="../slideLayouts/slideLayout137.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38.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19.xml"/><Relationship Id="rId1" Type="http://schemas.openxmlformats.org/officeDocument/2006/relationships/slideLayout" Target="../slideLayouts/slideLayout127.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27.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emf"/></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6.xml"/><Relationship Id="rId1" Type="http://schemas.openxmlformats.org/officeDocument/2006/relationships/slideLayout" Target="../slideLayouts/slideLayout141.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55.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42.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56.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smtClean="0"/>
              <a:t>Jeff Stillman</a:t>
            </a:r>
            <a:endParaRPr lang="en-US" b="1" dirty="0"/>
          </a:p>
          <a:p>
            <a:r>
              <a:rPr lang="en-US" dirty="0" smtClean="0"/>
              <a:t>Directions </a:t>
            </a:r>
            <a:r>
              <a:rPr lang="en-US" dirty="0"/>
              <a:t>Training</a:t>
            </a:r>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smtClean="0"/>
              <a:t>Brent McCarthy</a:t>
            </a:r>
            <a:endParaRPr lang="en-US" b="1" dirty="0"/>
          </a:p>
          <a:p>
            <a:r>
              <a:rPr lang="en-US" dirty="0"/>
              <a:t>Azure Technology Solutions Professional</a:t>
            </a:r>
          </a:p>
          <a:p>
            <a:r>
              <a:rPr lang="en-US" dirty="0"/>
              <a:t>Microsoft</a:t>
            </a:r>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endParaRPr lang="en-US" dirty="0"/>
          </a:p>
        </p:txBody>
      </p:sp>
      <p:sp>
        <p:nvSpPr>
          <p:cNvPr id="3" name="Rectangle 2">
            <a:extLst>
              <a:ext uri="{FF2B5EF4-FFF2-40B4-BE49-F238E27FC236}">
                <a16:creationId xmlns="" xmlns:a16="http://schemas.microsoft.com/office/drawing/2014/main" id="{31CCB8C4-8276-40BA-8BB4-32C073E4D862}"/>
              </a:ext>
            </a:extLst>
          </p:cNvPr>
          <p:cNvSpPr/>
          <p:nvPr/>
        </p:nvSpPr>
        <p:spPr bwMode="auto">
          <a:xfrm>
            <a:off x="10202779" y="6256421"/>
            <a:ext cx="2454442"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892718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 xmlns:a16="http://schemas.microsoft.com/office/drawing/2014/main" val="20000"/>
                    </a:ext>
                  </a:extLst>
                </a:gridCol>
                <a:gridCol w="3635958">
                  <a:extLst>
                    <a:ext uri="{9D8B030D-6E8A-4147-A177-3AD203B41FA5}">
                      <a16:colId xmlns="" xmlns:a16="http://schemas.microsoft.com/office/drawing/2014/main" val="20001"/>
                    </a:ext>
                  </a:extLst>
                </a:gridCol>
                <a:gridCol w="3635958">
                  <a:extLst>
                    <a:ext uri="{9D8B030D-6E8A-4147-A177-3AD203B41FA5}">
                      <a16:colId xmlns=""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505761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9442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VIRTUAL</a:t>
            </a:r>
          </a:p>
          <a:p>
            <a:pPr algn="ctr" defTabSz="895922" fontAlgn="base">
              <a:spcBef>
                <a:spcPct val="0"/>
              </a:spcBef>
              <a:spcAft>
                <a:spcPct val="0"/>
              </a:spcAft>
              <a:defRPr/>
            </a:pPr>
            <a:r>
              <a:rPr lang="en-US" sz="1921">
                <a:solidFill>
                  <a:srgbClr val="FFFFFF"/>
                </a:solidFill>
                <a:latin typeface="Segoe UI"/>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SERVICE FABRIC</a:t>
            </a:r>
            <a:endParaRPr lang="en-US" sz="1765">
              <a:solidFill>
                <a:srgbClr val="FFFFFF"/>
              </a:solidFill>
              <a:latin typeface="Segoe UI"/>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Cloud Foundry,</a:t>
            </a:r>
          </a:p>
          <a:p>
            <a:pPr algn="ctr" defTabSz="895922" fontAlgn="base">
              <a:spcBef>
                <a:spcPct val="0"/>
              </a:spcBef>
              <a:spcAft>
                <a:spcPct val="0"/>
              </a:spcAft>
              <a:defRPr/>
            </a:pPr>
            <a:r>
              <a:rPr lang="en-US">
                <a:solidFill>
                  <a:srgbClr val="505050">
                    <a:lumMod val="75000"/>
                    <a:lumOff val="25000"/>
                  </a:srgbClr>
                </a:solidFill>
                <a:latin typeface="Segoe UI"/>
              </a:rPr>
              <a:t>Marathon, </a:t>
            </a:r>
            <a:r>
              <a:rPr lang="en-US" err="1">
                <a:solidFill>
                  <a:srgbClr val="505050">
                    <a:lumMod val="75000"/>
                    <a:lumOff val="25000"/>
                  </a:srgbClr>
                </a:solidFill>
                <a:latin typeface="Segoe UI"/>
              </a:rPr>
              <a:t>Deis</a:t>
            </a:r>
            <a:r>
              <a:rPr lang="en-US">
                <a:solidFill>
                  <a:srgbClr val="505050">
                    <a:lumMod val="75000"/>
                    <a:lumOff val="25000"/>
                  </a:srgbClr>
                </a:solidFill>
                <a:latin typeface="Segoe UI"/>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Docker Swarm</a:t>
            </a:r>
          </a:p>
          <a:p>
            <a:pPr algn="ctr" defTabSz="895922" fontAlgn="base">
              <a:spcBef>
                <a:spcPct val="0"/>
              </a:spcBef>
              <a:spcAft>
                <a:spcPct val="0"/>
              </a:spcAft>
              <a:defRPr/>
            </a:pPr>
            <a:r>
              <a:rPr lang="en-US" err="1">
                <a:solidFill>
                  <a:srgbClr val="505050">
                    <a:lumMod val="75000"/>
                    <a:lumOff val="25000"/>
                  </a:srgbClr>
                </a:solidFill>
                <a:latin typeface="Segoe UI"/>
              </a:rPr>
              <a:t>Mesos</a:t>
            </a:r>
            <a:r>
              <a:rPr lang="en-US">
                <a:solidFill>
                  <a:srgbClr val="505050">
                    <a:lumMod val="75000"/>
                    <a:lumOff val="25000"/>
                  </a:srgbClr>
                </a:solidFill>
                <a:latin typeface="Segoe UI"/>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505050">
                    <a:lumMod val="75000"/>
                    <a:lumOff val="25000"/>
                  </a:srgbClr>
                </a:solidFill>
                <a:latin typeface="Segoe UI"/>
              </a:rPr>
              <a:t>Windows and Linux</a:t>
            </a:r>
          </a:p>
          <a:p>
            <a:pPr algn="ctr" defTabSz="895922" fontAlgn="base">
              <a:spcBef>
                <a:spcPct val="0"/>
              </a:spcBef>
              <a:spcAft>
                <a:spcPct val="0"/>
              </a:spcAft>
              <a:defRPr/>
            </a:pPr>
            <a:r>
              <a:rPr lang="en-US">
                <a:solidFill>
                  <a:srgbClr val="505050">
                    <a:lumMod val="75000"/>
                    <a:lumOff val="25000"/>
                  </a:srgbClr>
                </a:solidFill>
                <a:latin typeface="Segoe UI"/>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algn="ctr">
              <a:defRPr/>
            </a:pPr>
            <a:r>
              <a:rPr lang="en-US" sz="2800">
                <a:solidFill>
                  <a:srgbClr val="FFFFFF"/>
                </a:solidFill>
                <a:latin typeface="Segoe UI" panose="020B0502040204020203" pitchFamily="34" charset="0"/>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78D7"/>
              </a:solidFill>
              <a:latin typeface="Segoe UI"/>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System</a:t>
              </a:r>
            </a:p>
            <a:p>
              <a:pPr algn="ctr">
                <a:defRPr/>
              </a:pPr>
              <a:r>
                <a:rPr lang="en-US" sz="1400" b="1">
                  <a:solidFill>
                    <a:srgbClr val="008272"/>
                  </a:solidFill>
                  <a:latin typeface="Segoe UI Light" panose="020B0502040204020203" pitchFamily="34" charset="0"/>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895922" fontAlgn="base">
                <a:spcBef>
                  <a:spcPct val="0"/>
                </a:spcBef>
                <a:spcAft>
                  <a:spcPct val="0"/>
                </a:spcAft>
                <a:defRPr/>
              </a:pPr>
              <a:r>
                <a:rPr lang="en-US" sz="1921">
                  <a:solidFill>
                    <a:srgbClr val="FFFFFF"/>
                  </a:solidFill>
                  <a:effectLst>
                    <a:outerShdw blurRad="38100" dist="38100" dir="2700000" algn="tl">
                      <a:srgbClr val="000000">
                        <a:alpha val="43137"/>
                      </a:srgbClr>
                    </a:outerShdw>
                  </a:effectLst>
                  <a:latin typeface="Segoe UI"/>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357764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 xmlns:a16="http://schemas.microsoft.com/office/drawing/2014/main" id="{968EE8EE-1331-4C8E-AAAE-730936216664}"/>
              </a:ext>
            </a:extLst>
          </p:cNvPr>
          <p:cNvSpPr>
            <a:spLocks noGrp="1"/>
          </p:cNvSpPr>
          <p:nvPr>
            <p:ph idx="1"/>
          </p:nvPr>
        </p:nvSpPr>
        <p:spPr>
          <a:xfrm>
            <a:off x="4945625" y="422070"/>
            <a:ext cx="6482786" cy="4873625"/>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 xmlns:a16="http://schemas.microsoft.com/office/drawing/2014/main" id="{C32F2E63-AB09-4CD6-931A-35534ABA3364}"/>
              </a:ext>
            </a:extLst>
          </p:cNvPr>
          <p:cNvSpPr>
            <a:spLocks noGrp="1"/>
          </p:cNvSpPr>
          <p:nvPr>
            <p:ph type="body" sz="half" idx="2"/>
          </p:nvPr>
        </p:nvSpPr>
        <p:spPr>
          <a:xfrm>
            <a:off x="737420" y="1651819"/>
            <a:ext cx="4034606" cy="4217169"/>
          </a:xfrm>
        </p:spPr>
        <p:txBody>
          <a:bodyPr/>
          <a:lstStyle/>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b="1" dirty="0"/>
              <a:t>Event Schedule </a:t>
            </a:r>
            <a:r>
              <a:rPr lang="en-US" b="1"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solidFill>
                <a:prstClr val="black"/>
              </a:solidFill>
            </a:endParaRPr>
          </a:p>
        </p:txBody>
      </p:sp>
      <p:pic>
        <p:nvPicPr>
          <p:cNvPr id="10" name="table">
            <a:extLst>
              <a:ext uri="{FF2B5EF4-FFF2-40B4-BE49-F238E27FC236}">
                <a16:creationId xmlns="" xmlns:a16="http://schemas.microsoft.com/office/drawing/2014/main" id="{0D5DB863-09E9-4DED-B148-C07A1DD5F0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41808" y="2202425"/>
            <a:ext cx="5048956" cy="3814915"/>
          </a:xfrm>
          <a:prstGeom prst="rect">
            <a:avLst/>
          </a:prstGeom>
          <a:noFill/>
        </p:spPr>
      </p:pic>
      <p:sp>
        <p:nvSpPr>
          <p:cNvPr id="11" name="Rectangle 10">
            <a:extLst>
              <a:ext uri="{FF2B5EF4-FFF2-40B4-BE49-F238E27FC236}">
                <a16:creationId xmlns=""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solidFill>
                <a:prstClr val="black"/>
              </a:solidFill>
            </a:endParaRPr>
          </a:p>
        </p:txBody>
      </p:sp>
    </p:spTree>
    <p:extLst>
      <p:ext uri="{BB962C8B-B14F-4D97-AF65-F5344CB8AC3E}">
        <p14:creationId xmlns:p14="http://schemas.microsoft.com/office/powerpoint/2010/main" val="56874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24252365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prstClr val="white"/>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prstClr val="white"/>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Tree>
    <p:extLst>
      <p:ext uri="{BB962C8B-B14F-4D97-AF65-F5344CB8AC3E}">
        <p14:creationId xmlns:p14="http://schemas.microsoft.com/office/powerpoint/2010/main" val="16612479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rPr>
              <a:t>Architect what is possible for your company.  Solve Your Business Challenges with the Azure Cloud</a:t>
            </a:r>
            <a:endParaRPr lang="en-US" b="1" dirty="0">
              <a:solidFill>
                <a:prstClr val="black"/>
              </a:solidFill>
            </a:endParaRPr>
          </a:p>
        </p:txBody>
      </p:sp>
    </p:spTree>
    <p:extLst>
      <p:ext uri="{BB962C8B-B14F-4D97-AF65-F5344CB8AC3E}">
        <p14:creationId xmlns:p14="http://schemas.microsoft.com/office/powerpoint/2010/main" val="11788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1425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5060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r>
              <a:rPr lang="en-US" sz="3999" dirty="0">
                <a:solidFill>
                  <a:schemeClr val="tx2"/>
                </a:solidFill>
              </a:rPr>
              <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solidFill>
                  <a:prstClr val="black"/>
                </a:solidFill>
              </a:rPr>
              <a:t>Brought to you By: </a:t>
            </a:r>
          </a:p>
          <a:p>
            <a:r>
              <a:rPr lang="en-US" sz="1799" dirty="0">
                <a:solidFill>
                  <a:prstClr val="black"/>
                </a:solidFill>
              </a:rPr>
              <a:t>@ITProGuru </a:t>
            </a:r>
          </a:p>
          <a:p>
            <a:r>
              <a:rPr lang="en-US" sz="1799" dirty="0">
                <a:solidFill>
                  <a:prstClr val="black"/>
                </a:solidFill>
              </a:rPr>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solidFill>
                  <a:prstClr val="black"/>
                </a:solidFill>
                <a:latin typeface="Segoe UI" panose="020B0502040204020203" pitchFamily="34" charset="0"/>
              </a:rPr>
              <a:t>http://www.amazon.com/dp/0735697442/ref=rdr_ext_tmb</a:t>
            </a:r>
            <a:endParaRPr lang="en-US" sz="1000" dirty="0">
              <a:solidFill>
                <a:prstClr val="black"/>
              </a:solidFill>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solidFill>
                <a:prstClr val="black"/>
              </a:solidFill>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prstClr val="black"/>
                </a:solidFill>
              </a:rPr>
              <a:t>Join EVENTS Mailing List NOW!</a:t>
            </a:r>
          </a:p>
        </p:txBody>
      </p:sp>
      <p:sp>
        <p:nvSpPr>
          <p:cNvPr id="9" name="TextBox 8">
            <a:extLst>
              <a:ext uri="{FF2B5EF4-FFF2-40B4-BE49-F238E27FC236}">
                <a16:creationId xmlns=""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solidFill>
                  <a:prstClr val="black"/>
                </a:solidFill>
              </a:rPr>
              <a:t>Other Event Plans:</a:t>
            </a:r>
          </a:p>
          <a:p>
            <a:r>
              <a:rPr lang="en-US" b="1" dirty="0">
                <a:solidFill>
                  <a:prstClr val="black"/>
                </a:solidFill>
              </a:rPr>
              <a:t>DevOps</a:t>
            </a:r>
            <a:r>
              <a:rPr lang="en-US" dirty="0">
                <a:solidFill>
                  <a:prstClr val="black"/>
                </a:solidFill>
              </a:rPr>
              <a:t>, </a:t>
            </a:r>
            <a:r>
              <a:rPr lang="en-US" b="1" dirty="0">
                <a:solidFill>
                  <a:prstClr val="black"/>
                </a:solidFill>
              </a:rPr>
              <a:t>Containers</a:t>
            </a:r>
            <a:r>
              <a:rPr lang="en-US" dirty="0">
                <a:solidFill>
                  <a:prstClr val="black"/>
                </a:solidFill>
              </a:rPr>
              <a:t>, </a:t>
            </a:r>
          </a:p>
          <a:p>
            <a:r>
              <a:rPr lang="en-US" dirty="0">
                <a:solidFill>
                  <a:prstClr val="black"/>
                </a:solidFill>
              </a:rPr>
              <a:t>Application Pipeline, </a:t>
            </a:r>
          </a:p>
          <a:p>
            <a:r>
              <a:rPr lang="en-US" dirty="0" err="1">
                <a:solidFill>
                  <a:prstClr val="black"/>
                </a:solidFill>
              </a:rPr>
              <a:t>MicroServices</a:t>
            </a:r>
            <a:r>
              <a:rPr lang="en-US" dirty="0">
                <a:solidFill>
                  <a:prstClr val="black"/>
                </a:solidFill>
              </a:rPr>
              <a:t> &amp; More</a:t>
            </a:r>
          </a:p>
        </p:txBody>
      </p:sp>
    </p:spTree>
    <p:extLst>
      <p:ext uri="{BB962C8B-B14F-4D97-AF65-F5344CB8AC3E}">
        <p14:creationId xmlns:p14="http://schemas.microsoft.com/office/powerpoint/2010/main" val="178267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sp>
        <p:nvSpPr>
          <p:cNvPr id="5" name="Text Placeholder 4"/>
          <p:cNvSpPr>
            <a:spLocks noGrp="1"/>
          </p:cNvSpPr>
          <p:nvPr>
            <p:ph type="body" sz="quarter"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729573520"/>
              </p:ext>
            </p:extLst>
          </p:nvPr>
        </p:nvGraphicFramePr>
        <p:xfrm>
          <a:off x="349251" y="1869009"/>
          <a:ext cx="11720821" cy="3755771"/>
        </p:xfrm>
        <a:graphic>
          <a:graphicData uri="http://schemas.openxmlformats.org/drawingml/2006/table">
            <a:tbl>
              <a:tblPr firstRow="1" firstCol="1" bandRow="1"/>
              <a:tblGrid>
                <a:gridCol w="2104420">
                  <a:extLst>
                    <a:ext uri="{9D8B030D-6E8A-4147-A177-3AD203B41FA5}">
                      <a16:colId xmlns="" xmlns:a16="http://schemas.microsoft.com/office/drawing/2014/main" val="20000"/>
                    </a:ext>
                  </a:extLst>
                </a:gridCol>
                <a:gridCol w="3068724">
                  <a:extLst>
                    <a:ext uri="{9D8B030D-6E8A-4147-A177-3AD203B41FA5}">
                      <a16:colId xmlns="" xmlns:a16="http://schemas.microsoft.com/office/drawing/2014/main" val="20001"/>
                    </a:ext>
                  </a:extLst>
                </a:gridCol>
                <a:gridCol w="6547677">
                  <a:extLst>
                    <a:ext uri="{9D8B030D-6E8A-4147-A177-3AD203B41FA5}">
                      <a16:colId xmlns="" xmlns:a16="http://schemas.microsoft.com/office/drawing/2014/main" val="20002"/>
                    </a:ext>
                  </a:extLst>
                </a:gridCol>
              </a:tblGrid>
              <a:tr h="196859">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Time</a:t>
                      </a:r>
                    </a:p>
                  </a:txBody>
                  <a:tcPr marL="68580" marR="68580"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Speaker</a:t>
                      </a: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Topic </a:t>
                      </a:r>
                    </a:p>
                  </a:txBody>
                  <a:tcPr marL="68580" marR="68580"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 xmlns:a16="http://schemas.microsoft.com/office/drawing/2014/main" val="10000"/>
                  </a:ext>
                </a:extLst>
              </a:tr>
              <a:tr h="28448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8:30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 xmlns:a16="http://schemas.microsoft.com/office/drawing/2014/main" val="10001"/>
                  </a:ext>
                </a:extLst>
              </a:tr>
              <a:tr h="21082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Welcome Remarks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 xmlns:a16="http://schemas.microsoft.com/office/drawing/2014/main" val="10002"/>
                  </a:ext>
                </a:extLst>
              </a:tr>
              <a:tr h="2952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9:15AM</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Agenda Overview</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 xmlns:a16="http://schemas.microsoft.com/office/drawing/2014/main" val="10003"/>
                  </a:ext>
                </a:extLst>
              </a:tr>
              <a:tr h="37465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Becoming a Cloud Architect &amp;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DevOps</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 xmlns:a16="http://schemas.microsoft.com/office/drawing/2014/main" val="10004"/>
                  </a:ext>
                </a:extLst>
              </a:tr>
              <a:tr h="16700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 xmlns:a16="http://schemas.microsoft.com/office/drawing/2014/main" val="10005"/>
                  </a:ext>
                </a:extLst>
              </a:tr>
              <a:tr h="4984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10:15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Compute Infrastructure</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 xmlns:a16="http://schemas.microsoft.com/office/drawing/2014/main" val="10006"/>
                  </a:ext>
                </a:extLst>
              </a:tr>
              <a:tr h="4984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Operational Readiness</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 xmlns:a16="http://schemas.microsoft.com/office/drawing/2014/main" val="10007"/>
                  </a:ext>
                </a:extLst>
              </a:tr>
              <a:tr h="2952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12:15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Labs/Lunch/Networking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 xmlns:a16="http://schemas.microsoft.com/office/drawing/2014/main" val="10008"/>
                  </a:ext>
                </a:extLst>
              </a:tr>
              <a:tr h="25844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Security &amp; Identity Solutions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 xmlns:a16="http://schemas.microsoft.com/office/drawing/2014/main" val="10009"/>
                  </a:ext>
                </a:extLst>
              </a:tr>
              <a:tr h="25844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and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Storage</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 xmlns:a16="http://schemas.microsoft.com/office/drawing/2014/main" val="10010"/>
                  </a:ext>
                </a:extLst>
              </a:tr>
              <a:tr h="25844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3:15PM</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3008382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311067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 xmlns:a16="http://schemas.microsoft.com/office/drawing/2014/main" id="{89B86B2B-93A6-4089-B749-CEB671328547}"/>
              </a:ext>
            </a:extLst>
          </p:cNvPr>
          <p:cNvGraphicFramePr>
            <a:graphicFrameLocks noGrp="1"/>
          </p:cNvGraphicFramePr>
          <p:nvPr>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 xmlns:a16="http://schemas.microsoft.com/office/drawing/2014/main" val="3887258380"/>
                    </a:ext>
                  </a:extLst>
                </a:gridCol>
                <a:gridCol w="5899272">
                  <a:extLst>
                    <a:ext uri="{9D8B030D-6E8A-4147-A177-3AD203B41FA5}">
                      <a16:colId xmlns=""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 xmlns:a16="http://schemas.microsoft.com/office/drawing/2014/main" val="2317597407"/>
                  </a:ext>
                </a:extLst>
              </a:tr>
            </a:tbl>
          </a:graphicData>
        </a:graphic>
      </p:graphicFrame>
      <p:sp>
        <p:nvSpPr>
          <p:cNvPr id="5" name="Rectangle 4">
            <a:extLst>
              <a:ext uri="{FF2B5EF4-FFF2-40B4-BE49-F238E27FC236}">
                <a16:creationId xmlns=""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solidFill>
                  <a:prstClr val="black"/>
                </a:solidFill>
              </a:rPr>
              <a:t>Microsoft Learning</a:t>
            </a:r>
          </a:p>
          <a:p>
            <a:r>
              <a:rPr lang="en-US" sz="2800" dirty="0">
                <a:solidFill>
                  <a:prstClr val="black"/>
                </a:solidFill>
                <a:hlinkClick r:id="rId8"/>
              </a:rPr>
              <a:t>https://www.microsoft.com/en-us/learning/default.aspx</a:t>
            </a:r>
            <a:r>
              <a:rPr lang="en-US" sz="2800" dirty="0">
                <a:solidFill>
                  <a:prstClr val="black"/>
                </a:solidFill>
              </a:rPr>
              <a:t> </a:t>
            </a:r>
          </a:p>
        </p:txBody>
      </p:sp>
    </p:spTree>
    <p:extLst>
      <p:ext uri="{BB962C8B-B14F-4D97-AF65-F5344CB8AC3E}">
        <p14:creationId xmlns:p14="http://schemas.microsoft.com/office/powerpoint/2010/main" val="3165087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sp>
        <p:nvSpPr>
          <p:cNvPr id="5" name="Text Placeholder 4"/>
          <p:cNvSpPr>
            <a:spLocks noGrp="1"/>
          </p:cNvSpPr>
          <p:nvPr>
            <p:ph type="body" sz="quarter" idx="11"/>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41072319"/>
              </p:ext>
            </p:extLst>
          </p:nvPr>
        </p:nvGraphicFramePr>
        <p:xfrm>
          <a:off x="796213" y="1812759"/>
          <a:ext cx="11172266" cy="4010524"/>
        </p:xfrm>
        <a:graphic>
          <a:graphicData uri="http://schemas.openxmlformats.org/drawingml/2006/table">
            <a:tbl>
              <a:tblPr firstRow="1" firstCol="1" bandRow="1"/>
              <a:tblGrid>
                <a:gridCol w="1818032">
                  <a:extLst>
                    <a:ext uri="{9D8B030D-6E8A-4147-A177-3AD203B41FA5}">
                      <a16:colId xmlns="" xmlns:a16="http://schemas.microsoft.com/office/drawing/2014/main" val="20000"/>
                    </a:ext>
                  </a:extLst>
                </a:gridCol>
                <a:gridCol w="2833693">
                  <a:extLst>
                    <a:ext uri="{9D8B030D-6E8A-4147-A177-3AD203B41FA5}">
                      <a16:colId xmlns="" xmlns:a16="http://schemas.microsoft.com/office/drawing/2014/main" val="20001"/>
                    </a:ext>
                  </a:extLst>
                </a:gridCol>
                <a:gridCol w="6520541">
                  <a:extLst>
                    <a:ext uri="{9D8B030D-6E8A-4147-A177-3AD203B41FA5}">
                      <a16:colId xmlns="" xmlns:a16="http://schemas.microsoft.com/office/drawing/2014/main" val="20002"/>
                    </a:ext>
                  </a:extLst>
                </a:gridCol>
              </a:tblGrid>
              <a:tr h="596959">
                <a:tc>
                  <a:txBody>
                    <a:bodyPr/>
                    <a:lstStyle/>
                    <a:p>
                      <a:pPr marL="0" marR="0" algn="ctr">
                        <a:lnSpc>
                          <a:spcPct val="107000"/>
                        </a:lnSpc>
                        <a:spcBef>
                          <a:spcPts val="0"/>
                        </a:spcBef>
                        <a:spcAft>
                          <a:spcPts val="0"/>
                        </a:spcAft>
                      </a:pPr>
                      <a:r>
                        <a:rPr lang="en-US" sz="18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 xmlns:a16="http://schemas.microsoft.com/office/drawing/2014/main" val="10000"/>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 xmlns:a16="http://schemas.microsoft.com/office/drawing/2014/main" val="10001"/>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a:t>
                      </a: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 xmlns:a16="http://schemas.microsoft.com/office/drawing/2014/main" val="10002"/>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10:30 </a:t>
                      </a:r>
                      <a:r>
                        <a:rPr lang="en-US" sz="15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 xmlns:a16="http://schemas.microsoft.com/office/drawing/2014/main" val="10003"/>
                  </a:ext>
                </a:extLst>
              </a:tr>
              <a:tr h="333259">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10:45 </a:t>
                      </a:r>
                      <a:r>
                        <a:rPr lang="en-US" sz="15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 xmlns:a16="http://schemas.microsoft.com/office/drawing/2014/main" val="10004"/>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12:00PM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ctr">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Labs/Lunch/Networking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 xmlns:a16="http://schemas.microsoft.com/office/drawing/2014/main" val="10005"/>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 </a:t>
                      </a: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 xmlns:a16="http://schemas.microsoft.com/office/drawing/2014/main" val="10006"/>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 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 xmlns:a16="http://schemas.microsoft.com/office/drawing/2014/main" val="10007"/>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2:15 </a:t>
                      </a:r>
                      <a:r>
                        <a:rPr lang="en-US" sz="15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Everybody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 xmlns:a16="http://schemas.microsoft.com/office/drawing/2014/main" val="10008"/>
                  </a:ext>
                </a:extLst>
              </a:tr>
              <a:tr h="402298">
                <a:tc>
                  <a:txBody>
                    <a:bodyPr/>
                    <a:lstStyle/>
                    <a:p>
                      <a:pPr marL="0" marR="0" algn="r">
                        <a:lnSpc>
                          <a:spcPct val="107000"/>
                        </a:lnSpc>
                        <a:spcBef>
                          <a:spcPts val="0"/>
                        </a:spcBef>
                        <a:spcAft>
                          <a:spcPts val="0"/>
                        </a:spcAft>
                      </a:pPr>
                      <a:r>
                        <a:rPr lang="en-US" sz="1500" b="1"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2:30 </a:t>
                      </a:r>
                      <a:r>
                        <a:rPr lang="en-US" sz="15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1282942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prstClr val="black"/>
                </a:solidFill>
              </a:rPr>
              <a:t>Given Challenge </a:t>
            </a:r>
          </a:p>
          <a:p>
            <a:pPr algn="ctr"/>
            <a:r>
              <a:rPr lang="en-US" sz="2800" dirty="0">
                <a:solidFill>
                  <a:prstClr val="black"/>
                </a:solidFill>
              </a:rPr>
              <a:t>&lt;=&gt; </a:t>
            </a:r>
          </a:p>
          <a:p>
            <a:pPr algn="ctr"/>
            <a:r>
              <a:rPr lang="en-US" sz="2800" dirty="0">
                <a:solidFill>
                  <a:prstClr val="black"/>
                </a:solidFill>
              </a:rPr>
              <a:t>Create Solution</a:t>
            </a:r>
            <a:endParaRPr lang="en-US" sz="2400" dirty="0">
              <a:solidFill>
                <a:prstClr val="black"/>
              </a:solidFill>
            </a:endParaRPr>
          </a:p>
        </p:txBody>
      </p:sp>
    </p:spTree>
    <p:extLst>
      <p:ext uri="{BB962C8B-B14F-4D97-AF65-F5344CB8AC3E}">
        <p14:creationId xmlns:p14="http://schemas.microsoft.com/office/powerpoint/2010/main" val="301781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solidFill>
                  <a:prstClr val="white"/>
                </a:solidFill>
              </a:rPr>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30516613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35558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Process</a:t>
              </a:r>
              <a:endParaRPr lang="ja-JP" altLang="en-US" sz="3920" dirty="0">
                <a:ln w="0"/>
                <a:gradFill>
                  <a:gsLst>
                    <a:gs pos="1250">
                      <a:prstClr val="white"/>
                    </a:gs>
                    <a:gs pos="100000">
                      <a:prstClr val="white"/>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Tools</a:t>
              </a:r>
              <a:endParaRPr lang="ja-JP" altLang="en-US" sz="3920" dirty="0">
                <a:ln w="0"/>
                <a:gradFill>
                  <a:gsLst>
                    <a:gs pos="1250">
                      <a:prstClr val="white"/>
                    </a:gs>
                    <a:gs pos="100000">
                      <a:prstClr val="white"/>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People</a:t>
              </a:r>
              <a:endParaRPr lang="ja-JP" altLang="en-US" sz="3920" dirty="0">
                <a:ln w="0"/>
                <a:gradFill>
                  <a:gsLst>
                    <a:gs pos="1250">
                      <a:prstClr val="white"/>
                    </a:gs>
                    <a:gs pos="100000">
                      <a:prstClr val="white"/>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black">
                        <a:lumMod val="50000"/>
                      </a:prstClr>
                    </a:gs>
                    <a:gs pos="30000">
                      <a:prstClr val="black">
                        <a:lumMod val="50000"/>
                      </a:prstClr>
                    </a:gs>
                  </a:gsLst>
                  <a:lin ang="5400000" scaled="0"/>
                </a:gradFill>
              </a:rPr>
              <a:t>DEV</a:t>
            </a:r>
            <a:endParaRPr lang="ja-JP" altLang="en-US" sz="1568" b="1" dirty="0">
              <a:gradFill>
                <a:gsLst>
                  <a:gs pos="2917">
                    <a:prstClr val="black">
                      <a:lumMod val="50000"/>
                    </a:prstClr>
                  </a:gs>
                  <a:gs pos="30000">
                    <a:prstClr val="black">
                      <a:lumMod val="50000"/>
                    </a:prst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white"/>
                    </a:gs>
                    <a:gs pos="30000">
                      <a:prstClr val="white"/>
                    </a:gs>
                  </a:gsLst>
                  <a:lin ang="5400000" scaled="0"/>
                </a:gradFill>
              </a:rPr>
              <a:t>OPS</a:t>
            </a:r>
            <a:endParaRPr lang="ja-JP" altLang="en-US" sz="1568" b="1" dirty="0">
              <a:gradFill>
                <a:gsLst>
                  <a:gs pos="2917">
                    <a:prstClr val="white"/>
                  </a:gs>
                  <a:gs pos="30000">
                    <a:prstClr val="white"/>
                  </a:gs>
                </a:gsLst>
                <a:lin ang="5400000" scaled="0"/>
              </a:gradFill>
            </a:endParaRPr>
          </a:p>
        </p:txBody>
      </p:sp>
      <p:sp>
        <p:nvSpPr>
          <p:cNvPr id="3" name="TextBox 2">
            <a:extLst>
              <a:ext uri="{FF2B5EF4-FFF2-40B4-BE49-F238E27FC236}">
                <a16:creationId xmlns=""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prstClr val="black"/>
                    </a:gs>
                    <a:gs pos="30000">
                      <a:prstClr val="black"/>
                    </a:gs>
                  </a:gsLst>
                  <a:lin ang="5400000" scaled="0"/>
                </a:gradFill>
              </a:rPr>
              <a:t>Shared Mission:</a:t>
            </a:r>
            <a:br>
              <a:rPr lang="en-US" sz="2000" b="1" dirty="0">
                <a:gradFill>
                  <a:gsLst>
                    <a:gs pos="2917">
                      <a:prstClr val="black"/>
                    </a:gs>
                    <a:gs pos="30000">
                      <a:prstClr val="black"/>
                    </a:gs>
                  </a:gsLst>
                  <a:lin ang="5400000" scaled="0"/>
                </a:gradFill>
              </a:rPr>
            </a:br>
            <a:r>
              <a:rPr lang="en-US" sz="2800" b="1" dirty="0">
                <a:gradFill>
                  <a:gsLst>
                    <a:gs pos="2917">
                      <a:prstClr val="black"/>
                    </a:gs>
                    <a:gs pos="30000">
                      <a:prstClr val="black"/>
                    </a:gs>
                  </a:gsLst>
                  <a:lin ang="5400000" scaled="0"/>
                </a:gradFill>
              </a:rPr>
              <a:t>Deliver a great product that inspires our customers to become raving fans</a:t>
            </a:r>
          </a:p>
        </p:txBody>
      </p:sp>
    </p:spTree>
    <p:extLst>
      <p:ext uri="{BB962C8B-B14F-4D97-AF65-F5344CB8AC3E}">
        <p14:creationId xmlns:p14="http://schemas.microsoft.com/office/powerpoint/2010/main" val="15910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r>
              <a:rPr lang="en-US" altLang="en-US" sz="3600" dirty="0">
                <a:ln>
                  <a:noFill/>
                </a:ln>
                <a:solidFill>
                  <a:schemeClr val="tx1"/>
                </a:solidFill>
                <a:latin typeface="Arial" panose="020B0604020202020204" pitchFamily="34" charset="0"/>
              </a:rPr>
              <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800" dirty="0">
                <a:solidFill>
                  <a:prstClr val="black"/>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endParaRPr lang="en-US" altLang="en-US" sz="2400" dirty="0">
              <a:solidFill>
                <a:srgbClr val="7030A0"/>
              </a:solidFill>
              <a:latin typeface="Arial" panose="020B060402020202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US" altLang="en-US" sz="280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lang="en-US" altLang="en-US" sz="2800" dirty="0">
              <a:solidFill>
                <a:srgbClr val="7030A0"/>
              </a:solidFill>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15442793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a:defRPr/>
            </a:pPr>
            <a:r>
              <a:rPr lang="en-US" kern="0" dirty="0">
                <a:solidFill>
                  <a:srgbClr val="0070C0"/>
                </a:solidFill>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2182798386"/>
      </p:ext>
    </p:extLst>
  </p:cSld>
  <p:clrMapOvr>
    <a:masterClrMapping/>
  </p:clrMapOvr>
  <p:transition>
    <p:fade/>
  </p:transition>
</p:sld>
</file>

<file path=ppt/theme/theme1.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4.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5525</TotalTime>
  <Words>4496</Words>
  <Application>Microsoft Office PowerPoint</Application>
  <PresentationFormat>Widescreen</PresentationFormat>
  <Paragraphs>442</Paragraphs>
  <Slides>21</Slides>
  <Notes>19</Notes>
  <HiddenSlides>1</HiddenSlides>
  <MMClips>0</MMClips>
  <ScaleCrop>false</ScaleCrop>
  <HeadingPairs>
    <vt:vector size="6" baseType="variant">
      <vt:variant>
        <vt:lpstr>Fonts Used</vt:lpstr>
      </vt:variant>
      <vt:variant>
        <vt:i4>19</vt:i4>
      </vt:variant>
      <vt:variant>
        <vt:lpstr>Theme</vt:lpstr>
      </vt:variant>
      <vt:variant>
        <vt:i4>11</vt:i4>
      </vt:variant>
      <vt:variant>
        <vt:lpstr>Slide Titles</vt:lpstr>
      </vt:variant>
      <vt:variant>
        <vt:i4>21</vt:i4>
      </vt:variant>
    </vt:vector>
  </HeadingPairs>
  <TitlesOfParts>
    <vt:vector size="51" baseType="lpstr">
      <vt:lpstr>MS PGothic</vt:lpstr>
      <vt:lpstr>SimSun</vt:lpstr>
      <vt:lpstr>游ゴシック</vt:lpstr>
      <vt:lpstr>游ゴシック Light</vt:lpstr>
      <vt:lpstr>Arial</vt:lpstr>
      <vt:lpstr>Arial Narrow</vt:lpstr>
      <vt:lpstr>Calibri</vt:lpstr>
      <vt:lpstr>Calibri Light</vt:lpstr>
      <vt:lpstr>Consolas</vt:lpstr>
      <vt:lpstr>Courier New</vt:lpstr>
      <vt:lpstr>Segoe Semibold</vt:lpstr>
      <vt:lpstr>Segoe UI</vt:lpstr>
      <vt:lpstr>Segoe UI Light</vt:lpstr>
      <vt:lpstr>Segoe UI Semibold</vt:lpstr>
      <vt:lpstr>Segoe UI Semilight</vt:lpstr>
      <vt:lpstr>Times New Roman</vt:lpstr>
      <vt:lpstr>Trebuchet MS</vt:lpstr>
      <vt:lpstr>Verdana</vt:lpstr>
      <vt:lpstr>Wingdings</vt:lpstr>
      <vt:lpstr>1_Server and Cloud 2013</vt:lpstr>
      <vt:lpstr>2_COLOR TEMPLATE</vt:lpstr>
      <vt:lpstr>5-50111_Build 2017_LIGHT GRAY TEMPLATE</vt:lpstr>
      <vt:lpstr>Connect_2016_Template_Light</vt:lpstr>
      <vt:lpstr>NG_MOC_Core_ModuleNew2</vt:lpstr>
      <vt:lpstr>Office Theme</vt:lpstr>
      <vt:lpstr>1_5-50113_Microsoft_Ready_Light_Template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lpstr>Architect Defined</vt:lpstr>
      <vt:lpstr>2016 CIO Priorities &amp; Challenges</vt:lpstr>
      <vt:lpstr>Translate Business Objectives Into Actions</vt:lpstr>
      <vt:lpstr>DevOps is the union of people, process, and tools  to enable continuous delivery of value of our end uses. </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Questions… Answered at Events</vt:lpstr>
      <vt:lpstr>Azure..Like Visio, you start with a blank canvas…</vt:lpstr>
      <vt:lpstr>Tips, Tricks and Field Experiences </vt:lpstr>
      <vt:lpstr>Tips, Tricks and Field Experiences </vt:lpstr>
      <vt:lpstr>Event Notifications – Http://ITProGuru.com/join Example: Azure Certification Jump Start  70-534 Architecting Microsoft Azure Solutions </vt:lpstr>
      <vt:lpstr>PowerPoint Presentation</vt:lpstr>
      <vt:lpstr>More 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Jeff Stillman</cp:lastModifiedBy>
  <cp:revision>23</cp:revision>
  <dcterms:created xsi:type="dcterms:W3CDTF">2018-05-04T20:27:20Z</dcterms:created>
  <dcterms:modified xsi:type="dcterms:W3CDTF">2018-06-12T15:23:11Z</dcterms:modified>
</cp:coreProperties>
</file>